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2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310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74" r:id="rId12"/>
    <p:sldId id="275" r:id="rId13"/>
    <p:sldId id="276" r:id="rId14"/>
    <p:sldId id="264" r:id="rId15"/>
    <p:sldId id="265" r:id="rId16"/>
    <p:sldId id="266" r:id="rId17"/>
    <p:sldId id="267" r:id="rId18"/>
    <p:sldId id="268" r:id="rId19"/>
    <p:sldId id="286" r:id="rId20"/>
    <p:sldId id="287" r:id="rId21"/>
    <p:sldId id="277" r:id="rId22"/>
    <p:sldId id="278" r:id="rId23"/>
    <p:sldId id="271" r:id="rId24"/>
    <p:sldId id="295" r:id="rId25"/>
    <p:sldId id="288" r:id="rId26"/>
    <p:sldId id="281" r:id="rId27"/>
    <p:sldId id="289" r:id="rId28"/>
    <p:sldId id="279" r:id="rId29"/>
    <p:sldId id="280" r:id="rId30"/>
    <p:sldId id="282" r:id="rId31"/>
    <p:sldId id="283" r:id="rId32"/>
    <p:sldId id="284" r:id="rId33"/>
    <p:sldId id="285" r:id="rId34"/>
    <p:sldId id="290" r:id="rId35"/>
    <p:sldId id="291" r:id="rId36"/>
    <p:sldId id="292" r:id="rId37"/>
    <p:sldId id="296" r:id="rId38"/>
    <p:sldId id="293" r:id="rId39"/>
    <p:sldId id="297" r:id="rId40"/>
    <p:sldId id="298" r:id="rId41"/>
    <p:sldId id="270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561E534-CE5C-435C-A805-C8A3F42CF4CC}">
          <p14:sldIdLst>
            <p14:sldId id="257"/>
            <p14:sldId id="310"/>
            <p14:sldId id="258"/>
            <p14:sldId id="259"/>
            <p14:sldId id="260"/>
            <p14:sldId id="261"/>
            <p14:sldId id="262"/>
            <p14:sldId id="263"/>
            <p14:sldId id="272"/>
            <p14:sldId id="273"/>
            <p14:sldId id="274"/>
            <p14:sldId id="275"/>
            <p14:sldId id="276"/>
            <p14:sldId id="264"/>
            <p14:sldId id="265"/>
            <p14:sldId id="266"/>
            <p14:sldId id="267"/>
            <p14:sldId id="268"/>
            <p14:sldId id="286"/>
            <p14:sldId id="287"/>
            <p14:sldId id="277"/>
            <p14:sldId id="278"/>
            <p14:sldId id="271"/>
            <p14:sldId id="295"/>
            <p14:sldId id="288"/>
            <p14:sldId id="281"/>
            <p14:sldId id="289"/>
            <p14:sldId id="279"/>
            <p14:sldId id="280"/>
            <p14:sldId id="282"/>
            <p14:sldId id="283"/>
            <p14:sldId id="284"/>
            <p14:sldId id="285"/>
            <p14:sldId id="290"/>
            <p14:sldId id="291"/>
            <p14:sldId id="292"/>
            <p14:sldId id="296"/>
            <p14:sldId id="293"/>
            <p14:sldId id="297"/>
            <p14:sldId id="298"/>
            <p14:sldId id="27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40:35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48:05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24575,'1'-1'0,"0"-1"0,0 1 0,0 0 0,1 0 0,-1 0 0,1 0 0,-1 1 0,1-1 0,-1 0 0,1 0 0,-1 1 0,1-1 0,-1 1 0,1 0 0,0-1 0,-1 1 0,1 0 0,0 0 0,-1 0 0,3 0 0,-2 1 0,1-1 0,0 1 0,0 0 0,-1 0 0,1 0 0,-1 1 0,1-1 0,-1 0 0,0 1 0,5 3 0,1 4 0,1 0 0,-1 0 0,-1 1 0,8 12 0,4 8 0,-1 1 0,-2 1 0,-1 0 0,-1 1 0,-2 0 0,-2 1 0,11 57 0,-13-46 0,2 0 0,22 58 0,-24-76 0,-7-20 0,1-1 0,-1 0 0,1 0 0,1 0 0,-1 0 0,5 6 0,-7-11 0,0-1 0,0 0 0,1 0 0,-1 0 0,0 0 0,0 1 0,0-1 0,0 0 0,0 0 0,1 0 0,-1 0 0,0 0 0,0 0 0,0 0 0,0 0 0,1 1 0,-1-1 0,0 0 0,0 0 0,0 0 0,1 0 0,-1 0 0,0 0 0,0 0 0,0 0 0,1 0 0,-1 0 0,0 0 0,0 0 0,0 0 0,1 0 0,-1-1 0,0 1 0,0 0 0,0 0 0,0 0 0,1 0 0,-1 0 0,0 0 0,7-9 0,2-12 0,18-115 0,0-2 0,37-114 0,-34 163 0,-21 67 0,-10 21 0,1 1 0,0 0 0,0 0 0,0 0 0,0-1 0,0 1 0,0 0 0,1 0 0,-1 0 0,0 0 0,0-1 0,0 1 0,0 0 0,0 0 0,0 0 0,0 0 0,0-1 0,0 1 0,0 0 0,1 0 0,-1 0 0,0 0 0,0 0 0,0-1 0,0 1 0,0 0 0,0 0 0,1 0 0,-1 0 0,0 0 0,0 0 0,0 0 0,0 0 0,1 0 0,-1 0 0,0 0 0,0 0 0,0 0 0,1 0 0,-1 0 0,0 0 0,0 0 0,1 0 0,3 10 0,4 26 0,-5-21 0,77 304 0,-70-278 0,2-1 0,2-1 0,20 43 0,-31-116 0,12-171 0,-3 72 0,-7 21 0,14-139 0,-2 166-1365,-13 69-5461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48:0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24575,'3'3'0,"-1"-1"0,1 0 0,-1 0 0,0 0 0,0 1 0,-1-1 0,1 0 0,0 1 0,-1-1 0,1 1 0,-1-1 0,0 1 0,0 0 0,0 0 0,1 5 0,0 11 0,0 33 0,-2-31 0,4 24 0,14 43 0,-11-62 0,-2 1 0,0 1 0,0 29 0,-5-41-1365,0-1-5461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48:06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24575,'17'-1'0,"-10"1"0,-1-1 0,0 1 0,1 1 0,8 1 0,-14-2 0,1 0 0,0 1 0,-1-1 0,1 1 0,-1 0 0,1-1 0,-1 1 0,1 0 0,-1 0 0,0 0 0,1 0 0,-1 0 0,0 1 0,0-1 0,1 0 0,-1 0 0,0 1 0,-1-1 0,1 1 0,0-1 0,1 2 0,9 33 0,0 0 0,-3 0 0,8 75 0,-16-111 0,2 5 0,-2-1 0,1 1 0,0 0 0,-1 0 0,0 0 0,0-1 0,-1 1 0,1 0 0,-1 0 0,0-1 0,0 1 0,0 0 0,-1-1 0,-4 9 0,6-13 0,-1 1 0,1-1 0,-1 1 0,1-1 0,-1 1 0,1-1 0,0 1 0,-1-1 0,1 1 0,0-1 0,-1 1 0,1 0 0,0-1 0,0 1 0,-1-1 0,1 1 0,0 0 0,0-1 0,0 1 0,0 0 0,0-1 0,0 1 0,0 0 0,0-1 0,0 1 0,0-1 0,1 1 0,-1 0 0,0-1 0,0 1 0,0 0 0,1-1 0,-1 1 0,0-1 0,1 1 0,0 0 0,1 0 0,0 0 0,0 0 0,0-1 0,0 1 0,0-1 0,0 1 0,0-1 0,0 0 0,1 1 0,2-2 0,0 1 0,-1 0 0,1-1 0,0 1 0,0-1 0,0 0 0,-1-1 0,1 1 0,-1-1 0,1 0 0,-1 0 0,7-4 0,3-5 0,25-21 0,-25 20 0,45-40 0,77-88 0,-133 136 0,1-1 0,0 1 0,1 0 0,-1 0 0,1 0 0,0 1 0,0 0 0,5-3 0,-7 4 0,0 1 0,1 0 0,-1 0 0,0 1 0,1-1 0,-1 1 0,1 0 0,-1-1 0,1 1 0,-1 1 0,0-1 0,1 1 0,-1-1 0,6 3 0,53 14-1365,-49-13-5461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2:35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1 24575,'-1'0'0,"0"0"0,0 0 0,0 1 0,-1-1 0,2 0 0,-1 1 0,0-1 0,0 1 0,0-1 0,0 1 0,0-1 0,0 1 0,0 0 0,1 0 0,-1-1 0,0 1 0,0 0 0,1 0 0,-1 0 0,1 0 0,-1 1 0,-12 24 0,8-13 0,-11 14 0,13-23 0,0 0 0,0 0 0,1 0 0,0 0 0,0 0 0,0 1 0,0-1 0,1 1 0,-1 0 0,0 9 0,1 135 0,3-69 0,-2-71 49,0-1 0,1 0 0,0 0-1,1 0 1,-1 0 0,7 14 0,-7-19-131,0 0 1,0 0 0,1-1 0,-1 1-1,1 0 1,0-1 0,0 1-1,0-1 1,0 1 0,0-1 0,1 0-1,-1 0 1,1 0 0,-1 0 0,1-1-1,0 1 1,0-1 0,-1 1-1,1-1 1,5 1 0,3 0-6745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2:36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24575,'0'7'0,"1"1"0,0-1 0,4 13 0,2 15 0,-6 99 0,0 3 0,-1-134-124,1 0 0,-1 0 0,1 0 0,0 0 0,-1 0 0,1-1-1,1 1 1,-1 0 0,0-1 0,2 4 0,3 1-6702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2:36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24575,'22'0'0,"-10"-1"0,0 1 0,1 0 0,-1 1 0,24 5 0,-33-5 0,1 1 0,-1-1 0,0 0 0,1 1 0,-1 0 0,0 0 0,0 0 0,0 0 0,0 0 0,0 1 0,-1-1 0,1 1 0,-1 0 0,1 0 0,-1-1 0,0 2 0,0-1 0,-1 0 0,1 0 0,-1 1 0,2 3 0,13 35 0,-10-28 0,0 0 0,-1 0 0,-1 1 0,-1-1 0,4 31 0,-6-33 0,1 15 0,-2 0 0,0 0 0,-6 35 0,3-51 0,0 0 0,-1 0 0,0-1 0,-1 1 0,0-1 0,-11 17 0,-45 53 0,16-23 0,11-9-1365,26-35-5461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4:05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24575,'2'43'0,"15"79"0,2 11 0,-11 551-480,-9-415 549,3-217-1063,2-35-5792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4:05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2 24575,'64'-1'0,"70"2"0,-129 0 0,0 0 0,0 0 0,0 0 0,0 1 0,0-1 0,0 1 0,0 0 0,-1 1 0,1-1 0,-1 1 0,0 0 0,1 0 0,-1 0 0,-1 1 0,1 0 0,0-1 0,-1 1 0,0 0 0,0 1 0,0-1 0,0 1 0,-1-1 0,1 1 0,-1 0 0,-1-1 0,1 1 0,-1 0 0,1 1 0,-1-1 0,-1 0 0,1 0 0,-1 6 0,0 16 0,-1 0 0,-7 47 0,5-64 0,1 0 0,-1 0 0,-1 0 0,0 0 0,0 0 0,-1-1 0,0 0 0,-1 0 0,0 0 0,-8 9 0,-9 4 0,-1-1 0,-1-1 0,0-2 0,-44 25 0,66-41 0,-6 2 0,1 1 0,0 1 0,1-1 0,0 1 0,-1 0 0,-8 12 0,14-16-85,0-1 0,0 1-1,0 0 1,0-1 0,0 1-1,0-1 1,0 1 0,0-1-1,0 0 1,-1 0 0,1 0-1,0 0 1,-1-1 0,1 1-1,-5 0 1,-5 0-6741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4:06.4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24575,'2'0'0,"4"2"0,1 4 0,-1 6 0,-2 3 0,-1 7 0,-1 8 0,-1 3 0,-1 2 0,0 0 0,0 1 0,-1 0 0,1-1 0,0-3 0,0-6 0,0-4 0,0-3 0,0-5-8191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4:08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24575,'-1'1'0,"1"0"0,0 0 0,-1 0 0,1 0 0,-1 0 0,0-1 0,1 1 0,-1 0 0,0 0 0,1 0 0,-1-1 0,0 1 0,0 0 0,0-1 0,-1 2 0,-8 7 0,7-2 0,0 0 0,1 0 0,0 0 0,0 0 0,0 1 0,-1 13 0,2-12 0,0-1 0,0 0 0,-1 1 0,-1-1 0,-3 9 0,-1 2 0,0 0 0,1 0 0,1 0 0,0 1 0,2 0 0,-2 22 0,4-21 0,1 36 0,1-50 0,0 1 0,0-1 0,1 1 0,0-1 0,0 1 0,0-1 0,8 14 0,7 4-273,0 0 0,2-2 0,1 0 0,42 38 0,-51-51-6553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41:46.7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174 110 24575,'-3'0'0,"-3"0"0,-3-3 0,-3-3 0,-5-3 0,-4-5 0,-6-6 0,-9-7 0,-6-4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4:09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24575,'0'2'0,"0"4"0,2 4 0,2 1 0,-1 3 0,-1 3 0,0 2 0,-1 1 0,0-2 0,-1 2 0,0 0 0,0-1 0,0-1 0,0-3-8191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4:09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24575,'3'1'0,"0"0"0,0 0 0,0 1 0,0-1 0,-1 1 0,1-1 0,0 1 0,-1 0 0,1 0 0,-1 1 0,0-1 0,3 4 0,3 1 0,13 13 0,-1 2 0,0 0 0,-1 1 0,-2 1 0,-1 1 0,0 0 0,-2 1 0,17 42 0,-26-54 0,0 1 0,-1 0 0,0-1 0,2 23 0,-5-28 0,-1 0 0,0 0 0,0 1 0,-1-1 0,0 0 0,-1 0 0,1 0 0,-7 14 0,-49 135 0,53-143-1365,1-3-5461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40:10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623 303 24575,'-1'-5'0,"1"1"0,-1-1 0,0 1 0,0-1 0,0 1 0,-1 0 0,1-1 0,-1 1 0,0 0 0,-1 0 0,-2-5 0,-7-7 0,-19-20 0,-3-5 0,27 31 0,1-1 0,0 0 0,0 1 0,2-2 0,-5-12 0,7 20 0,0 0 0,0 0 0,-1 0 0,1 0 0,-1 0 0,0 0 0,0 1 0,0-1 0,0 1 0,-1 0 0,0 0 0,-6-5 0,5 5 0,1 1 0,-1-1 0,0 0 0,0 1 0,0 0 0,0 0 0,0 1 0,0-1 0,0 1 0,-10-1 0,12 3 0,0-1 0,0 0 0,0 1 0,0 0 0,0 0 0,1 0 0,-1 0 0,0 0 0,1 1 0,-1-1 0,1 1 0,-1-1 0,1 1 0,-3 3 0,-31 35 0,18-20 0,-114 133 0,114-129 0,2 1 0,0 0 0,2 1 0,-20 50 0,13-28 0,16-39 0,0 0 0,1 1 0,1 0 0,-1-1 0,2 2 0,-1-1 0,1 0 0,-1 15 0,3 5 0,2 122 0,-2-148 0,1 0 0,-1 0 0,1 0 0,-1 0 0,1 0 0,1 0 0,-1 0 0,0-1 0,1 1 0,0 0 0,0-1 0,0 0 0,0 1 0,0-1 0,1 0 0,-1 0 0,1 0 0,0 0 0,0-1 0,0 1 0,0-1 0,1 0 0,-1 0 0,1 0 0,-1 0 0,1 0 0,0-1 0,-1 0 0,1 0 0,0 0 0,0 0 0,0 0 0,6-1 0,8 1 0,-1 0 0,0-1 0,0 0 0,0-1 0,17-4 0,-29 3 0,-1 0 0,1 0 0,-1 0 0,1-1 0,-1 0 0,0 0 0,0 0 0,0 0 0,-1-1 0,1 1 0,5-9 0,15-12 0,-13 14 0,-1-1 0,0 0 0,-1 0 0,0-1 0,14-24 0,28-71 0,-29 57 0,-12 24 0,-1 0 0,10-50 0,-3 10 0,-13 50 0,1 0 0,-2-1 0,0 1 0,-1-23 0,-2 66 0,-1 1 0,-1 0 0,-7 29 0,3-25 0,2 0 0,-1 51 0,7 68 0,1-57 0,-4-4 0,4 87 0,-1-174-47,-1 0 0,1-1 0,0 1 0,0 0 0,0 0 0,0 0 0,1-1 0,-1 1 0,1-1-1,0 1 1,0-1 0,-1 0 0,1 1 0,1-1 0,-1 0 0,0 0 0,0 0 0,1-1 0,-1 1 0,1-1 0,0 1 0,-1-1-1,1 0 1,0 0 0,0 0 0,0 0 0,0-1 0,3 1 0,6 1-6779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40:12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1 24575,'-3'0'0,"0"0"0,1 1 0,-1 0 0,1-1 0,-1 1 0,0 0 0,1 0 0,0 0 0,-1 1 0,1-1 0,0 1 0,0-1 0,-1 1 0,1 0 0,0-1 0,-2 5 0,-5 3 0,1 1 0,-7 14 0,7-12 0,-9 15 0,-22 50 0,36-68 0,0 0 0,0 0 0,1 1 0,0-1 0,1 0 0,-1 18 0,6 58 0,-3-80 19,0 1 0,0 0 0,0-1 0,1 1 0,0-1 0,0 0 0,1 1 0,-1-1 0,1 0 0,0-1 0,0 1 0,1 0 0,0-1 0,-1 0 0,1 0 0,1 0 0,4 4 0,-1-2-190,1-1 0,-1 0 1,1 0-1,0-1 0,0 0 1,1-1-1,-1 1 0,1-2 1,11 2-1,-9-2-6655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40:13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 24575,'1'71'0,"0"-20"0,-6 69 0,0-91 104,-14 44 0,6-22-1677,10-39-5253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40:13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24575,'5'0'0,"9"0"0,-1 0 0,21 4 0,-29-3 0,0 0 0,0 1 0,0-1 0,0 1 0,0 1 0,0-1 0,-1 1 0,1 0 0,6 5 0,-2 1 0,0-1 0,-1 2 0,0-1 0,-1 1 0,0 0 0,-1 1 0,0-1 0,0 1 0,-1 0 0,-1 1 0,0 0 0,0-1 0,-1 1 0,1 12 0,-1-2 0,-2 0 0,0 0 0,-2 0 0,0 0 0,-1 0 0,-2-1 0,0 1 0,-1-1 0,-1 0 0,-1 0 0,-1-1 0,-1 0 0,-17 30 0,16-34 0,0-1 0,-1 1 0,-1-2 0,-1 0 0,0 0 0,-1-1 0,0 0 0,-28 17 0,-16 10-1365,49-33-5461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40:14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 24575,'0'44'0,"-3"109"0,1-125 0,-2 1 0,-1-1 0,-11 37 0,12-51-455,0 0 0,-3 21 0,6-22-6371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17:13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17:20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17:21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24575,'3'0'0,"3"0"0,1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42:48.1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365 578 24575,'0'-34'0,"1"7"0,-1 0 0,-1 0 0,-2 0 0,0 1 0,-12-43 0,-1 15 0,9 29 0,-1 0 0,0 1 0,-2 0 0,-1 1 0,-20-33 0,22 43 0,-1 1 0,0 0 0,-1 1 0,0 0 0,-1 0 0,0 1 0,-21-13 0,32 22 0,0 0 0,0 1 0,0-1 0,0 1 0,1-1 0,-1 1 0,0-1 0,0 1 0,0 0 0,0-1 0,0 1 0,-1 0 0,1 0 0,0 0 0,0 0 0,0 0 0,0 0 0,0 0 0,0 0 0,0 0 0,0 0 0,0 0 0,0 1 0,0-1 0,0 0 0,0 1 0,0-1 0,0 1 0,0-1 0,0 1 0,0 0 0,0-1 0,1 1 0,-1 0 0,0 0 0,0-1 0,1 1 0,-1 0 0,1 0 0,-1 0 0,1 0 0,-1 0 0,1 0 0,-1 0 0,1 0 0,-1 1 0,-1 6 0,0 0 0,0 1 0,1-1 0,-1 15 0,2-18 0,-4 269 0,6-94 0,-1-194 0,2 0 0,0 0 0,0 1 0,1 0 0,10-22 0,5-17 0,-7 8 0,-2-2 0,-2 0 0,3-65 0,-15 81 0,4 29 0,0 1 0,0-1 0,-1 1 0,1-1 0,0 1 0,0-1 0,-1 1 0,1-1 0,0 1 0,0-1 0,-1 1 0,1-1 0,-1 1 0,1 0 0,0-1 0,-1 1 0,1 0 0,-2-1 0,2 1 0,-1 0 0,1 0 0,0 0 0,-1 0 0,1 0 0,-1 1 0,1-1 0,-1 0 0,1 0 0,-1 1 0,1-1 0,0 0 0,-1 0 0,1 1 0,-1-1 0,1 0 0,0 1 0,-1-1 0,1 1 0,0-1 0,0 1 0,-1-1 0,1 0 0,0 1 0,0 0 0,-4 6 0,1 0 0,0 1 0,1-1 0,0 0 0,-3 14 0,-2 44 0,4-31 0,-20 118 0,-71 244 0,79-349-1365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26:33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1 223 24575,'65'1'0,"0"-3"0,0-3 0,66-13 0,-35-3 0,121-10 0,-185 29 0,0-1 0,-1-2 0,1-1 0,47-17 0,-62 17 0,1 1 0,0 0 0,26-3 0,-34 7 0,-1-1 0,0-1 0,11-4 0,-12 4 0,1 0 0,-1 0 0,1 1 0,11-1 0,17-1 0,68-17 0,-91 19 0,-1 0 0,1 1 0,18 0 0,-20 1 0,-1 0 0,0-1 0,0 0 0,0-1 0,20-5 0,0-4-1365,-18 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26:34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24575,'91'8'0,"-2"-1"0,-81-7 0,1 1 0,0 0 0,-1 0 0,0 0 0,1 1 0,-1 0 0,12 5 0,-17-5 0,0-1 0,0 1 0,-1-1 0,1 1 0,0 0 0,-1 0 0,0 0 0,1 0 0,-1 0 0,0 0 0,0 1 0,0-1 0,0 1 0,-1 0 0,1-1 0,-1 1 0,1 0 0,-1 0 0,0 0 0,0 0 0,0 0 0,-1 0 0,1 4 0,0 3 0,-1 1 0,0-1 0,0 1 0,-1-1 0,-1 1 0,0-1 0,0 0 0,-1 0 0,0 0 0,-6 11 0,1-5 0,-1 0 0,0 0 0,-2-1 0,-22 27 0,28-37-136,-1 1-1,1 1 1,1-1-1,-1 1 1,1 0-1,0 0 1,1 0-1,-1 0 0,-2 11 1,4-7-6690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26:35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1 24575,'-2'8'0,"1"0"0,-1-1 0,-1 1 0,1 0 0,-1-1 0,-8 13 0,9-16 0,-55 96 0,34-62 0,-29 62 0,40-69 0,2 1 0,1 0 0,1 0 0,2 1 0,1 0 0,1 0 0,2 49 0,2 19 0,2 87 0,-1-182 0,0 1 0,1-1 0,-1 0 0,1 0 0,0 1 0,1-1 0,0 0 0,6 10 0,5 5 0,17 19 0,-13-16 0,12 12 0,1-1 0,1-2 0,2-1 0,1-1 0,67 43 0,-62-47 0,121 77 0,-117-79 0,81 35 0,-116-56-170,0-1-1,1 0 0,0 0 1,-1-1-1,1 0 0,0-1 1,11 0-1,-9-1-6655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26:38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24575,'0'39'0,"3"129"0,0-133 0,1 0 0,16 61 0,11-12 0,-30-81 0,0 0 0,0 0 0,1 1 0,-1-1 0,1 0 0,0-1 0,0 1 0,0 0 0,0 0 0,1-1 0,-1 1 0,1-1 0,-1 0 0,1 0 0,3 2 0,-4-2 0,0-1 0,0 0 0,0 0 0,0 0 0,0-1 0,0 1 0,0 0 0,0-1 0,0 1 0,0-1 0,0 0 0,1 0 0,-1 0 0,0 0 0,0 0 0,0 0 0,0-1 0,1 1 0,-1-1 0,0 1 0,0-1 0,0 0 0,0 0 0,3-1 0,8-8 0,0-1 0,0 0 0,-1-1 0,0 0 0,-1-1 0,-1 0 0,9-15 0,55-106 0,-72 129 0,7-14 0,-1 0 0,0-1 0,-2 0 0,0 0 0,-2-1 0,0 1 0,1-22 0,5-18-1365,-8 47-5461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26:4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77 24575,'0'-2'0,"1"1"0,-1-1 0,1 0 0,-1 1 0,1-1 0,0 1 0,0-1 0,-1 1 0,1-1 0,0 1 0,0 0 0,1-1 0,-1 1 0,0 0 0,0 0 0,1 0 0,-1 0 0,0 0 0,1 0 0,-1 0 0,1 0 0,-1 1 0,1-1 0,0 1 0,-1-1 0,4 0 0,6-2 0,1 0 0,18-1 0,-26 3 0,9-1 0,1-1 0,19-8 0,-22 7 0,-1 1 0,1 0 0,-1 0 0,1 2 0,13-2 0,-20 3 0,8-1 0,-1 1 0,1 1 0,12 2 0,-20-3 0,0 2 0,0-1 0,0 0 0,0 1 0,0 0 0,0 0 0,0 0 0,-1 0 0,1 1 0,-1-1 0,6 6 0,70 62 0,-77-67-97,1 0-1,-1 0 1,0 0-1,0 0 1,-1 0-1,1 0 1,-1 0-1,0 1 1,1-1-1,-2 0 1,1 1-1,0-1 0,0 8 1,0 1-6729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26:40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24575,'1'0'0,"0"0"0,-1 0 0,1 0 0,0 0 0,0 0 0,0 0 0,0 0 0,0 0 0,-1 1 0,1-1 0,0 0 0,0 0 0,0 1 0,-1-1 0,1 1 0,0-1 0,0 1 0,-1-1 0,1 1 0,0-1 0,-1 1 0,1 0 0,-1-1 0,1 1 0,-1 0 0,1-1 0,-1 1 0,1 0 0,-1 0 0,0 0 0,1-1 0,-1 1 0,0 0 0,0 0 0,0 0 0,1 0 0,-1 0 0,0-1 0,0 1 0,-1 1 0,1 5 0,-1-1 0,0 1 0,-1-1 0,-3 10 0,1 0 0,-3 9 0,0 1 0,-18 38 0,12-31-351,-11 46-1,21-68-310,-1 3-6164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26:41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24575,'1'19'0,"1"1"0,1-1 0,1 0 0,9 27 0,-7-26 0,-1 0 0,-1 1 0,4 34 0,-8 312 0,-1-174 0,1-78-1365,0-101-5461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1:26:41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24575,'2'0'0,"0"1"0,0-1 0,0 1 0,0 0 0,0-1 0,0 1 0,0 0 0,0 0 0,0 1 0,0-1 0,0 0 0,-1 0 0,1 1 0,2 2 0,20 26 0,-4 0 0,27 56 0,-34-54 0,-1-1 0,-2 2 0,8 44 0,-4-22 0,-2-6 0,-2 1 0,-2 1 0,2 82 0,-6 29 0,1 65 0,-7-168 0,-18 110 0,3-81 129,-52 247-1623,64-311-5332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27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32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489 1219 24575,'-5'11'0,"-29"133"-2005,-30 267 0,45 167-1872,20-392 11764,2-176-7887,3-13 0,6-16 0,-7 7 0,-1-1 0,-1 0 0,0 0 0,0 0 0,0-14 0,1-71 0,-4 70 0,1-654 0,-3 316 0,1 244 0,3-131 0,-1 239 0,2 0 0,0 1 0,0-1 0,9-20 0,-7 20 0,0 1 0,-1-1 0,-1 1 0,3-23 0,-5-161 0,-3 93 0,2 80 0,-1 0 0,-7-34 0,0 16 0,8 42 0,0 0 0,0 0 0,0 0 0,-1 0 0,1 1 0,0-1 0,0 0 0,0 0 0,0 0 0,0 0 0,0 0 0,0 0 0,0 0 0,-1 1 0,1-1 0,0 0 0,0 0 0,0 0 0,0 0 0,0 0 0,-1 0 0,1 0 0,0 0 0,0 0 0,0 0 0,0 0 0,-1 0 0,1 0 0,0 0 0,0 0 0,0 0 0,0 0 0,0 0 0,-1 0 0,1 0 0,0 0 0,0 0 0,0 0 0,0 0 0,0 0 0,-1 0 0,1 0 0,0-1 0,0 1 0,0 0 0,0 0 0,0 0 0,0 0 0,-1 0 0,1 0 0,0-1 0,0 1 0,0 0 0,0 0 0,0 0 0,0 0 0,0 0 0,0-1 0,0 1 0,0 0 0,0 0 0,0 0 0,0 0 0,0-1 0,-5 19 0,3-13 0,-85 379-1508,44-187 256,-41 161-630,-94 479-1995,161-711 3625,0 146 1,20-5 4215,-2-242-3010,1 3 1098,-3 35 0,3-73-2052,0 1 0,1 0 0,0 0 0,1 1 0,6-14 0,30-42 0,-25 41 0,71-105 0,32-53 0,-93 138 0,-2 0 0,24-67 0,1-43-449,27-165 0,-34 134 433,-16 86 233,4 0 1,5 2-1,85-172 0,-22 50-220,-21 41 44,-72 168-37,13-23 0,-16 30-4,1 0 0,-1-1-1,1 1 1,-1 0 0,1 1 0,0-1 0,0 0 0,0 0 0,0 1 0,4-3 0,-5 4 0,-1 0 0,0 0 0,0-1 0,1 1 0,-1 0 0,0 0 0,1 0 0,-1 0 0,0 0 0,1 0 0,-1 0 0,0 0 0,0 0 0,1 0 0,-1 0 0,0 0 0,1 0 0,-1 1 0,0-1 0,1 0 0,-1 0 0,0 0 0,0 0 0,1 0 0,-1 1 0,0-1 0,0 0 0,1 0 0,-1 0 0,0 1 0,0-1 0,6 12 0,-3 18 0,-3-27 0,1 344 0,-4-165 0,5-11 0,-5 171 0,-27-118 0,1-10 0,23-132 0,-4 143 0,12-289 0,22-124 0,-13 97 0,1-125 0,1-22 0,9 71-475,12-140 302,-16-335 821,-18 612-648,-2 1 0,0-1 0,-2 1 0,-10-36 0,10 56-4,2 9 14,0 17-180,-2 64-1740,-3 0 0,-24 111 0,16-128 1631,-7 26-64,-18 172 0,37 40 1763,4-54 109,-5-207-530,-3 0-1,0-1 0,-27 78 1,15-57-1083,13-34 84,0 0 0,-3 43 0,8-65 0,0 0 0,-1 0 0,1 1 0,-1-1 0,-4 7 0,-5 19 0,9-17 0,0 1 0,1 27 0,0 0 0,0-37 0,0-1 0,0 1 0,-1 0 0,1-1 0,-1 0 0,0 1 0,-1-1 0,1 0 0,-4 4 0,3-3 0,0 0 0,0 0 0,0 0 0,1 0 0,0 0 0,-3 10 0,3 6 0,0 1 0,3 41 0,0-20 0,0-31 0,0 0 0,1 0 0,0 0 0,1 0 0,0-1 0,7 17 0,36 68 0,-16-36 0,-9-13 0,-9-18 0,2 0 0,0-1 0,25 35 0,-38-61 0,1 0 0,0 1 0,0-1 0,0 0 0,0 0 0,0 0 0,0-1 0,5 4 0,-7-5 0,1 0 0,-1 0 0,1 0 0,-1 1 0,1-1 0,-1 0 0,1 0 0,-1 0 0,1 0 0,-1 0 0,1 0 0,-1 0 0,1 0 0,-1 0 0,1 0 0,-1-1 0,0 1 0,1 0 0,-1 0 0,1 0 0,0-1 0,0 0 0,-1 1 0,1-1 0,0 0 0,0 0 0,-1 0 0,1 0 0,0 0 0,-1 0 0,1 0 0,-1 0 0,1 0 0,0-1 0,7-24 0,-1-1 0,-1 1 0,-1-1 0,2-43 0,-6-112 0,-3 86 0,2-995 0,0 1050 0,-1 0 0,-3 0 0,-1 0 0,-20-74 0,-132-484 0,147 562 0,-18-43 0,8 25 0,10 7 0,8 38 0,0 0 0,0 0 0,-5-15 0,-8-10 0,2-1 0,-17-72 0,30 108 0,0-1 0,0 1 0,0 0 0,0-1 0,0 1 0,0 0 0,0-1 0,0 1 0,0 0 0,0-1 0,0 1 0,0 0 0,0-1 0,0 1 0,0 0 0,0-1 0,0 1 0,0 0 0,0 0 0,0-1 0,1 1 0,-1 0 0,0-1 0,0 1 0,0 0 0,1 0 0,-1-1 0,0 1 0,0 0 0,1 0 0,-1-1 0,12 3 0,20 15 0,-23-11 0,16 8 0,0-2 0,1 0 0,0-2 0,1-1 0,46 10 0,-63-17 0,1 1 0,15 6 0,-18-6 0,1 0 0,-1 0 0,1-1 0,14 2 0,-7-4 0,0 0 0,0-1 0,25-6 0,-21 4 0,37-2 0,-50 5 0,9 0 0,-13 3 0,-7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47:37.4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1 187 24575,'3'131'0,"-1"-102"0,2 0 0,10 41 0,5 7 0,17 58 0,-30-108 0,-5-23 0,0 1 0,0-1 0,0 1 0,0-1 0,1 0 0,-1 0 0,1 0 0,0 1 0,5 6 0,-7-11 0,1 0 0,-1 1 0,0-1 0,0 0 0,1 1 0,-1-1 0,0 0 0,1 0 0,-1 1 0,0-1 0,1 0 0,-1 0 0,0 0 0,1 0 0,-1 1 0,1-1 0,-1 0 0,0 0 0,1 0 0,-1 0 0,1 0 0,-1 0 0,0 0 0,1 0 0,-1 0 0,1 0 0,-1 0 0,0 0 0,1-1 0,9-9 0,1-21 0,-10 29 0,71-229 0,-58 193 0,1 0 0,31-51 0,52-65 0,-93 148 0,3-7 0,1 1 0,1 0 0,11-12 0,-20 24 0,-1 0 0,0-1 0,1 1 0,-1-1 0,0 1 0,1 0 0,-1 0 0,1-1 0,-1 1 0,0 0 0,1 0 0,-1-1 0,1 1 0,-1 0 0,1 0 0,-1 0 0,1 0 0,-1 0 0,1 0 0,-1 0 0,1 0 0,-1 0 0,0 0 0,1 0 0,-1 0 0,1 0 0,0 0 0,0 1 0,-1-1 0,1 1 0,-1-1 0,1 1 0,-1 0 0,1-1 0,-1 1 0,0 0 0,1-1 0,-1 1 0,0 0 0,1-1 0,-1 1 0,0 0 0,0 1 0,2 33 0,-2-31 0,0 7 0,-1 3 0,1 1 0,0-1 0,1 0 0,1 0 0,6 23 0,10 20 0,-1 1 0,11 83 0,-26-120 0,2 0 0,0-1 0,11 32 0,-15-51 0,0-1 0,0 1 0,0-1 0,0 0 0,0 1 0,1-1 0,-1 1 0,0-1 0,0 0 0,0 1 0,0-1 0,1 0 0,-1 1 0,0-1 0,1 0 0,-1 1 0,0-1 0,0 0 0,1 1 0,-1-1 0,1 0 0,-1 0 0,0 0 0,1 1 0,-1-1 0,0 0 0,1 0 0,-1 0 0,1 0 0,-1 0 0,0 0 0,1 0 0,-1 0 0,1 0 0,-1 0 0,1 0 0,-1 0 0,0 0 0,1 0 0,-1 0 0,1 0 0,-1 0 0,0 0 0,1-1 0,-1 1 0,1 0 0,-1 0 0,0 0 0,1-1 0,-1 1 0,0 0 0,1-1 0,-1 1 0,0 0 0,0-1 0,1 1 0,-1 0 0,0-1 0,0 1 0,18-27 0,-16 22 0,21-39 0,-2-2 0,24-76 0,11-92 0,-49 186-341,1 0 0,2 0-1,16-32 1,-19 45-6485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52.7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1322 891 24575,'-132'535'-1159,"57"-244"-28,-118 375-1566,169-588 2580,-24 120 0,41-151 1347,2 0 1,1 1-1,7 92 1,-2-277-428,-1-1630-757,0 1764 13,0 2-2,1-1-1,-1 0 1,0 0-1,0 1 0,0-1 1,-1 0-1,1 0 0,0 1 1,-1-1-1,1 0 1,-1 1-1,0-1 0,1 0 1,-1 1-1,0-1 0,0 1 1,-1-3-1,1 4 0,1 0 0,0 0 0,-1 0 0,1-1 0,0 1 0,-1 0 0,1 0 0,0 0 0,-1 0 0,1 0 0,0 0 0,-1 0 0,1 0 0,0 0 0,-1 0 0,1 0 0,0 1 0,-1-1 0,1 0 0,0 0 0,-1 0 0,1 0 0,0 0 0,-1 1 0,1-1 0,0 0 0,0 0 0,-1 0 0,1 1 0,0-1 0,0 0 0,0 0 0,-1 1 0,1-1 0,0 0 0,0 1 0,0-1 0,0 0 0,-1 0 0,1 1 0,0-1 0,0 0 0,0 1 0,0-1 0,0 0 0,0 1 0,0 0 0,-5 21 0,5-20 0,-10 71-72,0 86-1,5-47-671,-65 469-1452,43-418 1704,-10 315-1,39-190-195,-1-147 4820,4-322-4726,40-265 0,-7 155-612,-2-329 1,-37 431 811,6-140-176,-4 316 1186,1 0-1,1 0 1,0 0 0,0 0 0,2 1-1,7-17 1,8-33 263,-20 62-879,0 0 0,0 0 0,0 0 0,0-1 0,1 1 0,-1 0 0,0 0 0,0 0 0,0 0 0,0 0 0,1 0 0,-1 0 0,0 0 0,0 0 0,0 0 0,1 0 0,-1 0 0,0 0 0,0 0 0,0 0 0,0 0 0,1 0 0,-1 0 0,0 0 0,0 0 0,0 0 0,0 0 0,1 0 0,-1 0 0,0 1 0,0-1 0,0 0 0,0 0 0,1 0 0,-1 0 0,0 0 0,0 0 0,0 1 0,0-1 0,0 0 0,0 0 0,0 0 0,1 0 0,-1 0 0,0 1 0,0-1 0,0 0 0,0 0 0,0 0 0,0 1 0,0-1 0,0 0 0,0 0 0,0 0 0,6 13 0,2 10 0,-2 0 0,0 0 0,-2 1 0,-1 0 0,1 29 0,9 56 0,45 108 0,-51-193 0,-1-7 0,6 32 0,-2-145 0,15-155 0,2-59 0,-27 305 0,-1-297 0,-1 277 0,-1-1 0,-1 1 0,-2 0 0,0 0 0,-1 1 0,-2 0 0,0 0 0,-1 1 0,-2 0 0,0 1 0,-2 0 0,0 1 0,-31-35 0,25 36 0,12 14 0,1-1 0,1-1 0,0 1 0,-7-11 0,12 18 0,1 0 0,0 0 0,0-1 0,-1 1 0,1 0 0,0-1 0,0 1 0,-1 0 0,1-1 0,0 1 0,0 0 0,0-1 0,0 1 0,0 0 0,0-1 0,-1 1 0,1 0 0,0-1 0,0 1 0,0-1 0,0 1 0,0 0 0,0-1 0,0 1 0,0 0 0,1-1 0,-1 1 0,0-1 0,0 1 0,0 0 0,0-1 0,0 1 0,1-1 0,12 2 0,16 12 0,-10-2 0,-10-6 0,0-1 0,-1 1 0,0 1 0,0 0 0,9 8 0,1 6 0,-1 1 0,-1 0 0,-1 2 0,17 29 0,41 103 0,-16-30 0,15 13-477,62 128 258,-131-260 256,4 7 72,-1 1-1,-1-1 1,0 1 0,6 28-1,-11-41-103,0 0-1,0 0 0,0-1 1,0 1-1,0 0 0,0 0 1,0 0-1,0 0 1,0 0-1,-1-1 0,1 1 1,0 0-1,-1 0 0,1 0 1,-1-1-1,1 1 0,-1 0 1,1 0-1,-1-1 1,1 1-1,-1 0 0,1-1 1,-1 1-1,-1 0 0,0 0-2,0 0 0,0 0-1,0 0 1,-1 0 0,1 0 0,0-1-1,-1 1 1,1-1 0,-3 1-1,-3-1-3,-1 0 0,1 0 0,-1 0 0,-11-3 0,14 1 2,0 0 0,-1-1 0,1 1 0,0-1 0,0 0 0,1-1 0,-1 1 0,1-1 0,0 0 0,0-1 0,0 1 0,0-1 0,-5-6 0,-5-10 0,0 0 0,-12-23 0,21 33 0,-13-20 0,3-1 0,-15-39 0,24 51 0,0 0 0,2-1 0,1 0 0,0 0 0,0-22 0,5-91 0,-2-28 0,0 154 0,0 0 0,0-1 0,0 1 0,-1 0 0,-5-12 0,7 18 0,-1 0 0,0 0 0,-1 0 0,1 0 0,0 1 0,0-1 0,-1 0 0,1 1 0,-1-1 0,0 1 0,1-1 0,-1 1 0,0 0 0,0-1 0,0 1 0,0 0 0,0 0 0,0 1 0,0-1 0,0 0 0,0 1 0,0-1 0,-1 1 0,-3-1 0,0 1 0,0 0 0,0-1 0,1 0 0,-1 0 0,0-1 0,1 1 0,-1-1 0,1 0 0,-8-5 0,10 5 0,-1 0 0,1-1 0,1 1 0,-1-1 0,0 0 0,1 0 0,-1 0 0,1 0 0,0-1 0,0 1 0,0 0 0,1-1 0,-1 1 0,1-1 0,-2-5 0,2 4 0,-1 0 0,1-1 0,-1 1 0,-1 0 0,1 0 0,-1 0 0,-3-4 0,5 7 0,-1 0 0,0 0 0,0 1 0,0-1 0,0 1 0,0-1 0,0 1 0,-1 0 0,1 0 0,0 0 0,-1 0 0,1 0 0,-1 1 0,1-1 0,-1 1 0,1-1 0,-5 1 0,-29 0 0,0 1 0,-63 12 0,-2-1 0,-360-3 0,394-10 0,67 1 0,-5 0 0,1 0 0,0 0 0,0 0 0,0 1 0,0-1 0,0 1 0,-5 1 0,7-1 0,1 0 0,0 0 0,0-1 0,0 1 0,0 0 0,0 0 0,0 0 0,0 0 0,0 0 0,1 0 0,-1 0 0,0 0 0,1 1 0,-1-1 0,0 0 0,1 0 0,0 0 0,-1 1 0,1-1 0,0 0 0,-1 1 0,1-1 0,0 0 0,0 1 0,0-1 0,0 2 0,4 108 0,-3-92 0,2 0 0,1 0 0,9 32 0,-12-49 0,0 1 0,1-1 0,-1 0 0,0 0 0,1 1 0,-1-1 0,1 0 0,0 0 0,-1 0 0,1-1 0,0 1 0,0 0 0,1-1 0,-1 1 0,0-1 0,0 0 0,1 0 0,3 2 0,4 0 0,0 0 0,0-1 0,16 1 0,10 3 0,55 13 0,-47-11 0,77 26 0,-117-33 0,1 0 0,-1 0 0,0 0 0,1-1 0,-1 0 0,1 1 0,-1-2 0,1 1 0,-1 0 0,0-1 0,1 0 0,-1 0 0,0 0 0,1 0 0,-1-1 0,5-2 0,8-5 0,-1 0 0,25-20 0,-11 8 0,164-90 0,-187 107 0,1 2 0,-1-1 0,1 1 0,13-2 0,20-7 0,-14-5 0,-25 13 0,1 1 0,0 0 0,0 0 0,0 0 0,0 1 0,0-1 0,0 1 0,0 0 0,1 0 0,4-2 0,-5 3 0,0 0 0,0 0 0,0 1 0,-1-1 0,1 0 0,0 1 0,-1-1 0,1 1 0,0 0 0,-1 0 0,1 0 0,-1 1 0,1-1 0,-1 0 0,0 1 0,1 0 0,-1-1 0,0 1 0,0 0 0,0 0 0,2 3 0,5 6 0,-1 1 0,0 0 0,6 13 0,0-2 0,188 285 0,-92-142 0,-26-27 0,-81-132 0,0 1 0,-1 0 0,0 0 0,0 0 0,-1 0 0,0 0 0,0 8 0,5 26 0,1 1 0,5 88 0,-13 47 0,-1-64 0,2-75 0,2 0 0,1 0 0,2-1 0,12 48 0,94 245 0,-103-312 0,-4-6 0,1 0 0,1 0 0,0-1 0,9 13 0,-15-25 0,0 0 0,0 1 0,0-1 0,1 0 0,-1 0 0,0 1 0,0-1 0,0 0 0,0 0 0,0 0 0,1 1 0,-1-1 0,0 0 0,0 0 0,0 0 0,1 1 0,-1-1 0,0 0 0,0 0 0,1 0 0,-1 0 0,0 0 0,0 1 0,1-1 0,-1 0 0,0 0 0,0 0 0,1 0 0,-1 0 0,0 0 0,0 0 0,1 0 0,-1 0 0,0 0 0,1 0 0,-1 0 0,0 0 0,0 0 0,1 0 0,-1-1 0,0 1 0,1 0 0,4-14 0,-3-28 0,-2 37 0,0-30 0,7-41 0,-5 59 0,2 0 0,0 1 0,1-1 0,11-24 0,-13 35 0,65-129 0,-40 85 0,-2-1 0,-3-2 0,-2 0 0,-2-1 0,-3-1 0,-2-1 0,-3 0 0,6-66 0,-15-80 0,-2 27 0,0 171 0,0 0 0,1 0 0,-1 0 0,1 0 0,2-6 0,0 10 0,1 7 0,2 9 0,7 28 0,-2 0 0,6 51 0,3 94 0,-20-186 0,13 672-635,-15-430 709,2-196 324,2 75-210,-1-103-194,2 0-1,1 0 1,11 38 0,-9-38 6,-3-10 0,1 1 0,0-1 0,0 0 0,1 0 0,1 0 0,0-1 0,9 13 0,-15-22 0,1-1 0,-1 0 0,0 1 0,0-1 0,1 1 0,-1-1 0,0 0 0,1 0 0,-1 1 0,0-1 0,1 0 0,-1 1 0,0-1 0,1 0 0,-1 0 0,1 0 0,-1 0 0,0 1 0,1-1 0,-1 0 0,1 0 0,-1 0 0,1 0 0,-1 0 0,1 0 0,-1 0 0,1 0 0,-1 0 0,0 0 0,1 0 0,-1 0 0,1-1 0,-1 1 0,1 0 0,-1 0 0,0 0 0,1-1 0,-1 1 0,0 0 0,1 0 0,-1-1 0,1 1 0,-1 0 0,1-1 0,9-20 0,-10 18 0,18-60-33,-2-1 0,9-95 0,-12 71-423,32-404 335,-41-1 139,-4 405-26,0 85 44,0 1-1,0-1 1,0 0 0,-1 1-1,1-1 1,-1 1-1,1-1 1,-1 1-1,0-1 1,0 1-1,0 0 1,0-1-1,-1 1 1,1 0-1,-3-3 1,4 4-28,-1 1 1,0-1-1,1 1 1,-1-1 0,0 1-1,0 0 1,1-1-1,-1 1 1,0-1-1,0 1 1,0 0-1,0 0 1,1 0-1,-1-1 1,0 1-1,0 0 1,0 0-1,-1 0 1,0 1-15,0-1 1,0 1 0,0 0-1,0-1 1,0 1 0,1 0-1,-1 0 1,0 0-1,1 0 1,-1 0 0,-2 3-1,-10 11 6,1 0 0,0 1 0,2 1 0,-1 0 0,-9 22 0,8-17 0,-364 698-4314,282-505 2671,-95 328-1,167-460 1188,-19 144 0,36-172 1649,2 0 0,4 1 0,9 94 0,-7-138-842,1 0 1,0-1-1,1 1 1,1-1-1,-1 0 1,2 0-1,-1 0 1,2-1-1,13 18 1,-8-13-315,0-1 1,2 0 0,0-1 0,0 0-1,24 15 1,-32-24-38,0 0 0,0-1 0,0 0 0,0 0 0,0-1 0,13 4 0,-18-6 0,0 0 0,0 0 0,0 0 0,0 1 0,0-1 0,1-1 0,-1 1 0,0 0 0,0 0 0,0 0 0,0-1 0,0 1 0,0 0 0,0-1 0,1 1 0,-1-1 0,0 1 0,-1-1 0,2 0 0,-1-1 0,0 1 0,0 0 0,0-1 0,0 1 0,-1 0 0,1-1 0,0 1 0,-1-1 0,1 1 0,-1-1 0,0 0 0,0 1 0,1-1 0,-1 1 0,0-1 0,0 0 0,-1-2 0,-1-9 0,0 0 0,-1 0 0,0 0 0,-8-16 0,-5-24 0,-30-143-8,-48-234-754,18 93 762,75 335-3,1 1 1,-1-1-1,1 0 0,-1 0 0,1 0 1,0 0-1,0 0 0,0 0 0,0-2 1,0 4 4,0-1 1,0 1-1,1 0 0,-1 0 1,0 0-1,0 0 1,0 0-1,0-1 1,0 1-1,1 0 1,-1 0-1,0 0 0,0 0 1,0 0-1,0 0 1,1 0-1,-1 0 1,0 0-1,0 0 1,0 0-1,0 0 0,1 0 1,-1 0-1,0 0 1,0 0-1,0 0 1,1 0-1,-1 0 0,0 0 1,0 0-1,0 0 1,0 0-1,1 0 1,-1 0-1,0 0 1,0 0-1,0 0 0,0 0 1,1 0-1,-1 1 1,0-1-1,0 0 1,0 0-1,0 0 1,0 0-1,1 0 0,-1 1 1,0-1-1,4 4 90,0 1-1,0-1 1,0 1 0,-1 0-1,5 8 1,149 318-1334,-36 13-87,-26 10 116,-41-191 3099,-38-133 19,-14-47-1647,-2-26-395,-9-179 137,5 176 0,-3 1 0,-22-83 0,19 97 0,-44-129 0,51 155 0,0 1 0,1-1 0,-2 1 0,1 0 0,0 0 0,-1 0 0,1 1 0,-1-1 0,0 1 0,-6-4 0,4 3 0,1 0 0,0 0 0,0-1 0,-8-9 0,12 13 0,1 0 0,0 1 0,-1-1 0,1 1 0,-1-1 0,1 0 0,0 1 0,-1-1 0,1 1 0,-1-1 0,0 1 0,1-1 0,-1 1 0,1 0 0,-1-1 0,0 1 0,1 0 0,-1-1 0,0 1 0,1 0 0,-1 0 0,0 0 0,1 0 0,-1-1 0,0 1 0,0 0 0,1 0 0,-1 0 0,-1 1 0,1-1 0,-1 1 0,1 0 0,0 0 0,0 0 0,0 0 0,0 0 0,0 0 0,1 0 0,-1 0 0,0 1 0,0-1 0,1 0 0,-1 0 0,0 2 0,-3 7 0,1 0 0,-4 21 0,-1 27 0,6-34 0,-8 31 0,4-25 0,1-1 0,1 1 0,1 0 0,2 0 0,6 59 0,35 145 0,-13-97 0,-19-74 0,-11-74 0,-1 0 0,0 1 0,-7-15 0,-1-2 0,-157-322 0,145 302 0,5 6 0,1-1 0,2 0 0,-11-47 0,28 94 0,-1 0 0,0 0 0,0 1 0,0-1 0,-1 7 0,-1 8 0,-58 399-1005,7-87 823,50-306 182,-4 39 0,6-60 0,-1 0 0,1 1 0,-1-1 0,0 0 0,0-1 0,0 1 0,-1 0 0,1-1 0,-5 7 0,6-11 10,1 1 1,-1 0-1,0-1 1,1 1-1,-1 0 0,0-1 1,1 1-1,-1-1 1,0 1-1,0-1 1,0 1-1,1-1 1,-1 0-1,0 1 0,0-1 1,0 0-1,0 0 1,0 1-1,0-1 1,0 0-1,1 0 0,-1 0 1,0 0-1,0 0 1,0-1-1,0 1 1,0 0-1,0 0 0,0 0 1,0-1-1,1 1 1,-1 0-1,0-1 1,0 1-1,0-1 0,1 1 1,-1-1-1,0 0 1,0 0-1,-4-4 142,1 1 0,0-1 0,0 0-1,-6-10 1,8 11-175,-25-40 35,2-1 1,-20-50-1,-29-100-17,27 66 7,19 55-2,-18-79 0,38 115 0,0-2 0,3 1 0,-1-79 0,6 99 0,0-23 0,0 39 0,0 1 0,1-1 0,-1 1 0,1-1 0,-1 1 0,1 0 0,0-1 0,0 1 0,0 0 0,0 0 0,0-1 0,3-2 0,-3 4 0,0 0 0,0 0 0,0 1 0,1-1 0,-1 1 0,0-1 0,0 1 0,0 0 0,1-1 0,-1 1 0,0 0 0,0 0 0,1 0 0,-1 0 0,0 0 0,0 0 0,1 0 0,-1 0 0,0 0 0,0 1 0,1-1 0,-1 0 0,0 1 0,0-1 0,0 1 0,0 0 0,1-1 0,0 2 0,5 2 0,0 1 0,13 11 0,-19-16 0,29 28 0,-1 0 0,-2 2 0,27 37 0,64 107 0,-41-59 0,-55-79 0,30 66 0,-39-74 0,-12-27 0,-1 0 0,1 0 0,0 1 0,-1-1 0,1 1 0,-1-1 0,1 0 0,-1 1 0,0-1 0,0 1 0,0-1 0,0 1 0,0-1 0,0 1 0,0-1 0,0 1 0,0-1 0,-1 0 0,0 3 0,0-3 0,1 0 0,-1-1 0,0 1 0,0-1 0,0 1 0,1-1 0,-1 1 0,0-1 0,0 1 0,0-1 0,0 0 0,0 0 0,0 1 0,0-1 0,0 0 0,0 0 0,0 0 0,0 0 0,0 0 0,0 0 0,0 0 0,0-1 0,0 1 0,0 0 0,0 0 0,0-1 0,0 1 0,1-1 0,-1 1 0,-1-1 0,-24-12 0,17 8 0,0 1 0,0 0 0,-17-6 0,24 10 0,-1-1 0,1 1 0,0 0 0,0-1 0,0 1 0,-1 0 0,1 0 0,0 0 0,0 1 0,0-1 0,-1 0 0,1 1 0,0 0 0,0-1 0,0 1 0,0 0 0,0 0 0,0 0 0,0 0 0,0 1 0,1-1 0,-3 2 0,-10 12 0,1 1 0,1 1 0,-16 26 0,4-5 0,-210 345-1474,177-271 145,-69 187 0,48-52 305,-81 456 1,155-680 833,-19 130-337,19-119 1033,2 0 0,4 50 1,-1-80-239,-1 0 1,1 0-1,0 1 1,1-1-1,-1 0 1,1 0 0,0 0-1,0 0 1,0-1-1,0 1 1,0 0-1,1-1 1,0 0-1,0 1 1,0-1 0,6 5-1,12 13 544,-17-16-812,-1 0 0,1 0 0,-1 0 0,0 0 0,-1 1 0,1-1 0,-1 1 0,0 0 0,-1 0 0,2 6 0,0 9 0,1 33 0,-3-21 0,0-31 0,-1-1 0,0 1 0,1 0 0,-1 0 0,1-1 0,0 1 0,-1 0 0,1-1 0,0 1 0,0-1 0,2 4 0,-3-5 0,1 0 0,-1 0 0,0 0 0,0 1 0,0-1 0,1 0 0,-1 0 0,0 0 0,0 0 0,1 1 0,-1-1 0,0 0 0,0 0 0,1 0 0,-1 0 0,0 0 0,0 0 0,1 0 0,-1 0 0,0 0 0,1 0 0,-1 0 0,0 0 0,0 0 0,1 0 0,-1 0 0,0 0 0,1 0 0,-1-1 0,1 1 0,0-1 0,-1 1 0,1-1 0,-1 0 0,1 1 0,-1-1 0,0 0 0,1 1 0,-1-1 0,0 0 0,1 0 0,-1 1 0,0-1 0,0-2 0,4-21 0,-1-1 0,-1 1 0,-1-1 0,-3-25 0,0-5 0,1-326-866,2-687-6132,-1 1052 6879,5-135-1266,-3 125 1351,1 1 0,2-1 0,12-40 0,-16 63 171,0 0-1,0 0 1,1 0-1,-1 1 1,1-1-1,-1 0 1,1 0-1,0 1 0,0-1 1,6-4 356,-8 7-454,1 0 1,-1 0 0,0 0-1,1 0 1,4 1 673,-4 0-674,0 0 41,0 1 0,0-1 0,-1 1 0,1-1 0,0 0 0,-1 1 0,1 0 0,-1-1 0,1 1 0,-1-1 0,1 3 1,4 46 1250,-2 0 1,-5 57-1,1-39-438,1-27-787,2 292-1107,25 1-1202,114 320-1310,-22-130 2704,-80-273 5,12 64 1368,-45-284 184,2 0 1,1-1-1,1 0 1,2 0 0,31 39 2556,-43-70-3263,-3-29 1142,-41-204-3033,-24-412 0,59-562-2882,12 788 3973,-3 406 914,0-5 667,10-32 1829,-3 71-1548,-7-19-1088,26 106 2237,15 153 0,-16 146-3508,-33 2-365,3-201 1312,0 616 3337,-1-867-2752,0 10-236,-68-652-2468,32 366 1003,-27 5 754,67 310 756,1 0 34,0 0-1,0 1 1,-1-1-1,0 0 1,0 1-1,0-1 1,-1 1 0,-4-7-1,7 10-92,-1 1 0,1 0 0,0-1 0,-1 1 0,1 0 0,0 0 0,-1-1 0,1 1 0,0 0 0,-1 0-1,1 0 1,0 0 0,-1-1 0,1 1 0,-1 0 0,1 0 0,0 0 0,-1 0 0,1 0 0,-1 0 0,1 0 0,0 0 0,-1 0 0,1 0 0,-1 0 0,1 0-1,0 0 1,-1 1 0,1-1 0,0 0 0,-1 0 0,1 0 0,-1 0 0,1 1 0,0-1 0,-1 0 0,1 0 0,-1 1 0,-9 15 760,1 8-483,0 0 0,2 0 0,-9 47 0,8-33-398,-50 256-1597,-7 33 414,53-272 1270,-48 228-2,22 4 10,32 335-1208,10-356 1112,-4 105 1640,-1-382-1026,0 0 0,-1 0 0,0 1 0,-5-15 0,-2-8-104,-78-362-1178,49 215 619,13 60-212,5-2-1,6 0 0,6-1 0,9-177 0,-1 297 440,0 0 0,0-1 0,1 1 0,-1 0 0,1 0 0,2-5 0,-3 7-71,0 1 1,0 0-1,0 0 1,1-1-1,-1 1 1,0 0-1,0 0 1,0 0-1,1-1 1,-1 1-1,0 0 0,0 0 1,0 0-1,1 0 1,-1-1-1,0 1 1,0 0-1,1 0 1,-1 0-1,0 0 1,0 0-1,1 0 1,-1 0-1,0 0 1,1 0-1,-1 0 1,0 0-1,0 0 0,1 0 1,-1 0-1,1 0 1,0 1 35,0-1 0,0 1 1,0 0-1,0 0 0,0-1 0,0 1 1,0 0-1,0 0 0,0 0 1,0 0-1,0 1 0,11 15 75,-2 0-1,-1 1 1,0 0-1,7 23 1,88 265-1395,-19 12-405,-85-318 1677,139 579-2426,72 265 565,-118-503-435,-16 12 7027,-77-370-3510,0 14-1243,-3-444 2340,3-225-5847,0 369 2336,22-285-1356,-21 576 2614,0-6 153,2 0 0,0 0 0,7-24 0,-9 40-109,0 0 0,0 0 1,0 0-1,0 0 0,0 0 1,0 1-1,1-1 0,3-4 214,-4 5-288,-1 1 1,0 0-1,1 0 1,-1 0-1,0 0 1,1 0-1,-1 0 1,0 0-1,0 0 1,1 0-1,-1 0 1,0 0-1,1 0 1,-1 0-1,0 0 1,1 0-1,-1 0 1,1 0-1,-1 0 23,1 1-1,-1-1 1,1 1-1,0-1 1,-1 1-1,0-1 1,1 1 0,-1-1-1,1 1 1,-1 0-1,0-1 1,1 1-1,-1-1 1,0 1-1,1 1 1,1 8 297,0 0 0,0 0 1,-1 0-1,-1 0 1,0 1-1,-2 18 0,1-2 107,-4 120 991,-20 317-3341,-75 286-1546,83-635 2936,-146 870-2265,98-654 6317,60-350-2712,-2-42 423,3 0-1,5-62 1,-1 41-1286,1-2068-8858,-1 2088 8693,3-206-1514,22 6 1696,-23 247 272,1-1 0,1 0 0,0 0 0,1 1 0,12-26 0,-17 40-215,1 0 0,0 0 0,-1 0-1,1 0 1,0 0 0,-1 0 0,1 0 0,0 0 0,0 0 0,0 0 0,0 0 0,0 0 0,0 1-1,0-1 1,2 0 0,-3 1-22,1 0 0,-1 0 0,1 0 0,-1 0-1,1 0 1,-1 0 0,0 0 0,1 0 0,-1 0-1,1 0 1,-1 0 0,1 0 0,-1 1 0,0-1 0,1 0-1,-1 0 1,1 1 0,-1-1 0,0 0 0,1 1 0,-1-1-1,0 0 1,1 1 0,-1-1 0,0 0 0,0 1-1,1 0 1,1 3 146,0 1 0,0-1 1,-1 1-1,1 0 0,-1 0 0,1 7 0,5 64 1456,-4 124-1,-4-119-965,-2 207 762,-25 387-4901,-21 344-1425,47-583 5598,2-415-475,1 11 991,-12 59 2513,9-120-2310,6-205 1165,0 101-3204,2-847-4077,-5 469 2511,-1 482 2117,6-236-1580,-1 195 1456,22-115 0,-26 180 230,1-3 119,-1-1 1,1 0-1,1 1 1,0-1-1,0 1 1,9-15-1,-12 22-126,0 1-1,0-1 1,1 1-1,-1 0 1,0-1 0,0 1-1,1 0 1,-1-1-1,0 1 1,0 0 0,1 0-1,-1-1 1,0 1-1,1 0 1,-1 0 0,0-1-1,1 1 1,-1 0-1,0 0 1,1 0 0,-1 0-1,0-1 1,1 1-1,-1 0 1,1 0 0,-1 0-1,0 0 1,1 0-1,-1 0 1,1 0 0,-1 0-1,0 0 1,1 0-1,0 1 1,-1-1 33,1 1 0,0 0 0,-1 0 0,1-1 0,-1 1 0,1 0 0,-1 0 0,1 0-1,-1 0 1,1 0 0,-1 0 0,0 0 0,1 1 0,3 20 425,-1 1 0,-1-1 0,-1 0-1,-2 25 1,1-1 16,1 458 789,-4 259-4536,2-599 2904,-38 947-3352,0 82-615,39-1138 4597,2 99 531,0-118-128,2-1 0,9 41 0,-12-70-452,1 0 0,0 0-1,0-1 1,0 0 0,1 1-1,3 5 1,-6-11-166,1 1-1,-1 0 1,1 0-1,-1 0 1,1 0 0,0-1-1,-1 1 1,1 0-1,0-1 1,0 1-1,0 0 1,-1-1 0,1 1-1,0-1 1,0 1-1,0-1 1,0 0-1,0 1 1,0-1 0,0 0-1,0 0 1,0 0-1,0 0 1,0 0 0,0 0-1,0 0 1,0 0-1,0 0 1,0 0-1,0 0 1,0-1 0,0 1-1,0 0 1,0-1-1,0 1 1,0 0 0,-1-1-1,1 0 1,0 1-1,0-1 1,1 0-1,-1 0 46,0-1 0,0 1 0,1 0 0,-1-1 0,0 1 0,0-1-1,0 1 1,0-1 0,0 0 0,-1 1 0,1-1 0,0 0 0,-1 1-1,1-4 1,2-26 760,-3 21-643,3-342 1922,-5 204-2817,2-19-175,5-513-2671,57 5 1426,-43 564 2097,4 2-1,49-138 0,-58 222 1952,-12 30-1554,-1 11 142,-4 26 689,-16 72 1,11-72-882,-99 433-941,66-306-244,-140 617-2307,-60 255-633,220-955 3482,-123 549-1568,120-490 2413,20-115 913,1 0 1,2 31 0,-20-440 3359,5-193-6024,15-458-3724,2 588 7353,7 902 942,22 233-4816,5 215-2644,-31-341 1058,-6-326 5839,17-204 1067,-14-37-3856,0-3 91,0 1 1,1 0-1,-1-1 0,0 1 0,-1-1 0,1 1 0,0-1 1,-1 1-1,1-1 0,-1 0 0,0 1 0,0-5 1,1-4 156,6-291 2261,-8 207-3128,0-1615-8133,1 1694 8730,8-74 2847,-4 117-1784,0 135 1386,2 17-1204,44 313-2985,23-2-1010,-35-240 1453,-28-180 924,47 285-1309,-10-120 4521,-26-193 1970,-21-44-4735,3-98 2026,10-123-2930,83-293-2137,-45 271 1768,139-771-1466,-188 1002 2851,17-34 3184,-16 66-2299,-1 201 1956,-3-120-3217,1-6-440,-6 305-1385,-32-2 116,-42-32 1603,-24-7-1764,84-282 1937,-11 30 1736,31-104-1541,0 1 0,-1-1 1,1 0-1,-1 0 1,1 0-1,-1 0 0,1 0 1,-1 0-1,1 0 1,-1 0-1,0 0 0,0 0 1,1-1-1,-1 1 1,0 0-1,0 0 1,0-1-1,0 1 0,0 0 1,0-1-1,0 1 1,-2 0-1,1-1 9,1 0 1,0 0-1,0-1 1,-1 1-1,1 0 1,0-1-1,0 1 0,0 0 1,0-1-1,-1 1 1,1-1-1,0 0 1,0 1-1,0-1 0,0 0 1,0 0-1,-1-1 1,-3-3 126,1 0 1,0 0 0,0-1-1,0 0 1,1 0 0,-5-9-1,2-1-199,1 0-1,1-1 0,0 0 1,-1-27-1,0-73-114,4 81-3,2-668-4055,-1 653 3880,41-599-3379,-36 612 3747,1 0-1,16-45 1,-21 79-16,0 0-1,0 0 1,0 0 0,1 1 0,-1-1 0,1 0 0,0 1-1,1 0 1,-1-1 0,0 1 0,1 0 0,0 0-1,5-4 1,-7 6-36,-1 1 0,1 0 0,0-1 0,-1 1 0,1 0 0,0 0 0,0-1 0,-1 1 0,1 0 0,0 0 0,-1 0 0,1 0 0,0 0 0,0 0 0,-1 0 0,1 1 0,0-1 0,0 0 0,-1 0 0,1 0 0,0 1 0,-1-1 0,1 0 0,-1 1 0,1-1 0,0 1 0,-1-1 0,1 0 0,-1 1 0,1-1 0,-1 1 0,1 0 0,-1-1 0,1 1 0,-1-1 0,0 1 0,1 0 0,-1 0 0,2 3 167,0 0 1,0 1-1,0-1 1,1 9-1,10 51 1478,7 85 0,-15-66-1814,-12 162-1,-27-23 133,-19-2-101,40-169 6,-121 428-1170,65-241 846,61-211 1158,-7 45-1,21-507 198,-8 266-905,3 153-42,-1-18 0,0 32 0,0 0 0,-1 0 0,1 0 0,0 0 0,-1 0 0,1 0 0,-1 0 0,0 1 0,0-1 0,0 0 0,0 0 0,-1-2 0,1 4 0,1 0 0,0-1 0,0 1 0,0 0 0,-1 0 0,1-1 0,0 1 0,0 0 0,0 0 0,-1 0 0,1 0 0,0-1 0,0 1 0,-1 0 0,1 0 0,0 0 0,-1 0 0,1 0 0,0 0 0,0 0 0,-1 0 0,1 0 0,0 0 0,-1 0 0,1 0 0,0 0 0,0 0 0,-1 0 0,1 0 0,0 0 0,-1 0 0,1 0 0,-6 10 0,1 15 0,0 53 0,8 109 0,-2-173 0,1-1 0,0 1 0,0-1 0,1 0 0,1 0 0,1 0 0,-1 0 0,2-1 0,0 1 0,0-1 0,1-1 0,1 1 0,0-1 0,15 16 0,-7-9 0,18 26 0,-20-26 0,-12-14 0,1 1 0,-1 0 0,0-1 0,0 1 0,0 0 0,-1 0 0,1 0 0,0 10 0,3 6 0,68 265 0,-65-254 0,2 0 0,1-2 0,1 1 0,2-1 0,1-1 0,33 49 0,-28-46 0,-15-22 0,1-1 0,0 0 0,9 10 0,-15-19 0,0 0 0,0 1 0,1-1 0,-1 0 0,0 0 0,0 0 0,0 0 0,0 0 0,0 1 0,0-1 0,0 0 0,0 0 0,1 0 0,-1 0 0,0 0 0,0 0 0,0 0 0,0 0 0,0 0 0,1 0 0,-1 0 0,0 1 0,0-1 0,0 0 0,0 0 0,1 0 0,-1 0 0,0 0 0,0 0 0,0 0 0,0 0 0,1 0 0,-1-1 0,0 1 0,0 0 0,0 0 0,0 0 0,0 0 0,1 0 0,-1 0 0,0 0 0,0 0 0,0 0 0,0 0 0,0 0 0,0-1 0,1 1 0,-1 0 0,0 0 0,0 0 0,0 0 0,0 0 0,0-1 0,0 1 0,0 0 0,0 0 0,0 0 0,0 0 0,0 0 0,0-1 0,0 1 0,0 0 0,2-13 0,-2 12 0,0-9 0,0 0 0,0 0 0,-1-1 0,0 1 0,-1 0 0,0 0 0,-1 1 0,0-1 0,0 1 0,-1-1 0,-1 1 0,1 0 0,-1 0 0,-1 1 0,1-1 0,-2 1 0,1 1 0,-1-1 0,-10-8 0,3 4 0,1-1 0,0 0 0,-19-27 0,-27-49 0,14 20 0,-84-99 0,-7-9 0,134 175 0,-1-2 0,0-1 0,1 1 0,-1 0 0,1-1 0,0 1 0,0-1 0,-3-8 0,5 13 0,0 0 0,0-1 0,0 1 0,0 0 0,0 0 0,0 0 0,0-1 0,0 1 0,0 0 0,0 0 0,0 0 0,0-1 0,0 1 0,0 0 0,0 0 0,0 0 0,0-1 0,1 1 0,-1 0 0,0 0 0,0 0 0,0 0 0,0-1 0,0 1 0,0 0 0,1 0 0,-1 0 0,0 0 0,0 0 0,0 0 0,0-1 0,0 1 0,1 0 0,-1 0 0,0 0 0,0 0 0,0 0 0,1 0 0,9 2 0,10 10 0,35 31 0,-42-31 0,1-1 0,0 0 0,0-1 0,23 11 0,-36-20 0,0-1 0,0 1 0,0-1 0,0 1 0,1-1 0,-1 0 0,0 1 0,0-1 0,1 0 0,-1 0 0,0 0 0,0 0 0,1 0 0,-1 0 0,0-1 0,0 1 0,0 0 0,1 0 0,-1-1 0,0 1 0,0-1 0,0 1 0,0-1 0,0 0 0,0 1 0,0-1 0,0 0 0,0 0 0,0 0 0,0 0 0,0 0 0,0 0 0,-1 0 0,1 0 0,0 0 0,-1 0 0,1 0 0,-1 0 0,1 0 0,0-3 0,2-6 0,0 0 0,-1 0 0,0-1 0,1-10 0,-1 4 0,88-374-251,-19 100-56,-47 183 307,25-132 0,-42 193 0,-3 0 0,-1 1 0,-4-54 0,1 114 79,-2 0 0,0 0 1,0 0-1,-1-1 1,-1 1-1,-7 18 0,2-4-76,-115 298-1331,63-173 1350,-33 68-17,5-14-59,70-154-16,3 0 1,2 1 0,2 1 0,-7 99-1,12 222 662,9-260 202,-2-104-667,0 18 39,0-29-164,0 1-1,0-1 1,0 1-1,1-1 1,-1 1-1,1-1 1,-1 1-1,1-1 1,-1 1 0,1-1-1,0 0 1,0 1-1,0-1 1,1 2-1,-2-3-1,0 0 0,0 0 0,0 0 0,1 0 0,-1 0 0,0 1 0,0-1 0,0 0 0,1 0 0,-1 0 0,0 0 0,0 0 0,0 0 0,1 0 0,-1 0 0,0 0 0,0 0 0,0 0 0,1 0 0,-1 0 0,0 0 0,0 0 0,0 0 0,1 0 0,-1 0 0,0 0 0,0 0 0,0 0 0,1-1 0,-1 1 0,0 0 0,0 0 0,0 0 0,0 0 0,1 0 0,-1 0 0,0-1 0,0 1 0,0 0 0,0 0 0,0 0 0,0 0 0,0-1 0,1 1 0,-1 0 0,0 0 0,0 0 0,0-1 0,4-11 0,1-20 0,-1 1 0,-2-1 0,-2-50 0,-1 34 0,2-98 0,-3-269 0,1 386 0,-1-1 0,-10-51 0,10 72 0,-1 0 0,1 0 0,-1 1 0,-1-1 0,0 1 0,0 0 0,0 0 0,-1 0 0,-1 0 0,1 1 0,-1 0 0,0 0 0,-9-7 0,15 14 0,-1-1 0,0 0 0,1 1 0,-1-1 0,0 0 0,0 1 0,1-1 0,-1 1 0,0-1 0,0 1 0,0 0 0,0-1 0,0 1 0,0 0 0,1 0 0,-1-1 0,0 1 0,0 0 0,0 0 0,0 0 0,0 0 0,0 0 0,0 0 0,0 1 0,0-1 0,0 0 0,0 0 0,0 1 0,1-1 0,-1 0 0,0 1 0,0-1 0,0 1 0,0-1 0,1 1 0,-1 0 0,0-1 0,1 1 0,-1 0 0,0-1 0,0 2 0,-2 3 0,0 0 0,1 1 0,-1-1 0,1 1 0,-2 8 0,3-10 0,0-2 0,-51 180 0,44-146 0,1 0 0,2 1 0,0 40 0,7-85 0,0 1 0,1-1 0,0 1 0,4-9 0,25-48 0,-25 50 0,57-100-577,109-146 1,-77 122-283,153-273-247,-229 372 1389,-2 1 0,-1-2 1,-3-1-1,-1 1 0,-1-2 1,-3 0-1,-1 0 0,3-84 1,-11-179 284,4 280-568,0 15 0,-4 10 0,1 0 0,-1 0 0,0 0 0,0 0 0,0 0 0,1 0 0,-1 0 0,0 0 0,0 0 0,1 0 0,-1 0 0,0 0 0,0 0 0,0 0 0,1 0 0,-1 0 0,0 0 0,0 0 0,0 0 0,1 0 0,-1 0 0,0 1 0,0-1 0,0 0 0,0 0 0,1 0 0,-1 0 0,0 0 0,0 1 0,0-1 0,0 0 0,0 0 0,0 0 0,0 1 0,1-1 0,-1 0 0,0 0 0,0 0 0,0 1 0,0-1 0,0 0 0,4 10 0,0 1 0,-1-1 0,0 1 0,0 0 0,1 17 0,1 2 0,53 315 0,-46-243 0,-2 149 0,-8-223 0,0 0 0,2 0 0,9 34 0,1 8 0,11 207 0,-24 2 0,-1-270 0,-1-6 0,1 0 0,0 0 0,0-1 0,0 1 0,0 0 0,0 0 0,0-1 0,1 1 0,-1 0 0,1 0 0,0-1 0,0 1 0,1 2 0,-2-5 0,1 0 0,-1 0 0,0 0 0,1 0 0,-1 0 0,0 0 0,0-1 0,1 1 0,-1 0 0,0 0 0,0 0 0,1-1 0,-1 1 0,0 0 0,0 0 0,0-1 0,0 1 0,1 0 0,-1 0 0,0-1 0,0 1 0,0 0 0,0-1 0,0 1 0,0 0 0,0-1 0,0 1 0,0 0 0,0-1 0,0 1 0,0 0 0,0-1 0,3-12 0,1-155 0,-1 2 0,2 126 0,1 1 0,1 1 0,2-1 0,2 1 0,2 1 0,19-41 0,-29 77 0,-2 7 0,-1 9 0,-1 46 0,1 46 0,2-88 0,1-13 0,0-12 0,1-18 0,-2 0 0,0 0 0,-3-36 0,1 17 0,-1-151 0,1 585 0,-1-372 0,-2-1 0,0 1 0,-1 0 0,-1-1 0,0 0 0,-15 30 0,9-20 0,-11 42 0,22-69 0,0 0 0,0-1 0,0 1 0,0 0 0,0-1 0,-1 1 0,1 0 0,0-1 0,0 1 0,-1-1 0,1 1 0,-1 0 0,1-1 0,0 1 0,-1-1 0,1 1 0,-1-1 0,1 1 0,-1-1 0,0 1 0,0-1 0,0 0 0,1 0 0,-1 0 0,1 0 0,-1 0 0,1 0 0,-1 0 0,1 0 0,-1 0 0,1 0 0,-1-1 0,1 1 0,-1 0 0,1 0 0,-1-1 0,1 1 0,-1 0 0,1-1 0,-1 1 0,0-1 0,-3-4 0,-1 0 0,1 0 0,-6-10 0,3 6 0,-63-91 0,69 100 0,1-1 0,-1 0 0,1 0 0,-1 0 0,1 0 0,-1 1 0,0-1 0,1 0 0,-1 1 0,0-1 0,1 0 0,-1 1 0,0-1 0,0 1 0,0-1 0,-1 0 0,2 1 0,0 0 0,-1 1 0,1-1 0,0 0 0,-1 0 0,1 0 0,0 0 0,-1 1 0,1-1 0,0 0 0,0 0 0,-1 1 0,1-1 0,0 0 0,0 0 0,-1 1 0,1-1 0,0 0 0,0 0 0,0 1 0,0-1 0,0 0 0,-1 1 0,1-1 0,0 0 0,0 1 0,0-1 0,0 0 0,0 1 0,-2 38 0,2-34 0,5 88-414,25 133-1,-9-88-345,-5 13 19,-5 154-1,-24 154-1074,7-316 1654,6-132 150,0-2 71,-1 0 0,-8 22 1257,5-45-348,0-21-52,-20-225 1027,21 194-2042,12-130-1,-5 142 100,-2 0 0,-3 0 0,-2 0 0,-2 0 0,-15-65 0,-77-363-813,64 353 813,-7-33 0,41 320 813,-1 576-1761,16-528 815,-1-32 1177,0-215-1007,16-106-37,-21 93 0,23-78 0,-25 106 0,-1 0 0,-2 0 0,4-45 0,-5-80 0,-5 142 0,1 6 0,-1 0 0,1 0 0,0 0 0,0 0 0,0 0 0,0 0 0,1 0 0,-1 0 0,1 0 0,0 0 0,0 0 0,0 0 0,0 1 0,2-5 0,-2 7 0,-1-1 0,1 1 0,-1 0 0,0 0 0,1 0 0,-1-1 0,1 1 0,-1 0 0,1 0 0,-1 0 0,0 0 0,1 0 0,-1 0 0,1 0 0,-1 0 0,1 0 0,-1 0 0,1 0 0,-1 0 0,1 0 0,-1 0 0,0 0 0,1 0 0,-1 0 0,1 1 0,-1-1 0,1 0 0,-1 0 0,0 1 0,1-1 0,-1 0 0,0 0 0,1 1 0,-1-1 0,0 0 0,1 1 0,-1-1 0,0 1 0,0-1 0,1 0 0,-1 1 0,0-1 0,0 1 0,11 21 0,1 16 0,-2 2 0,9 61 0,-8-36 0,137 497-548,-141-540 579,-1 0-1,3 32 415,-13-59-370,-4-11-108,-11-41 33,2-2 0,-16-100 0,24 58 0,2 8 0,0 69 0,7 24 0,0 0 0,0-1 0,-1 1 0,1 0 0,0-1 0,0 1 0,-1 0 0,1-1 0,0 1 0,0 0 0,-1 0 0,1-1 0,0 1 0,-1 0 0,1 0 0,0-1 0,-1 1 0,1 0 0,0 0 0,-1 0 0,0 0 0,0 0 0,1 0 0,-1 0 0,1 0 0,-1 1 0,0-1 0,1 0 0,-1 0 0,1 1 0,-1-1 0,1 0 0,-1 1 0,1-1 0,-1 1 0,1-1 0,-1 1 0,1-1 0,-1 1 0,0 0 0,-3 5 0,0 1 0,0-1 0,1 1 0,0 0 0,0 0 0,-3 9 0,-9 51 0,7-31 0,-112 435-577,103-382 572,11-56 56,-14 51-1,18-76-15,-1 0-1,-1-1 0,1 1 1,-1-1-1,-1 0 0,1 0 1,-1 0-1,0-1 0,-1 1 1,0-1-1,0-1 1,0 1-1,-10 6 0,14-10-34,0 0 0,0 0 0,0 0 0,0 0 0,0 1 0,0-1 0,0 1 0,1-1 0,-1 1 0,1 0 0,0-1 0,0 1 0,0 0 0,-1 4 0,-7 18 0,9-25 0,-1 0 0,1 0 0,0 1 0,0-1 0,0 0 0,0 0 0,0 0 0,0 0 0,-1 0 0,1 0 0,0 0 0,0 1 0,0-1 0,0 0 0,0 0 0,-1 0 0,1 0 0,0 0 0,0 0 0,0 0 0,0 0 0,-1 0 0,1 0 0,0 0 0,0 0 0,0 0 0,-1 0 0,1 0 0,0 0 0,0 0 0,0 0 0,0 0 0,-1 0 0,1 0 0,0 0 0,0-1 0,0 1 0,0 0 0,0 0 0,-1 0 0,1 0 0,0 0 0,0 0 0,0 0 0,0-1 0,0 1 0,0 0 0,0 0 0,-1 0 0,1 0 0,0-1 0,0 1 0,0 0 0,0 0 0,0 0 0,0 0 0,0-1 0,0 1 0,0 0 0,0 0 0,0 0 0,0 0 0,0-1 0,0 1 0,0 0 0,-4-16 0,4 15 0,-16-76 0,3-1 0,-3-108 0,12 76 0,-28-174 0,-40-15 0,70 291 0,0 3 0,1-1 0,-1 1 0,1 0 0,0-11 0,1 15 0,0-1 0,0 1 0,0 0 0,0-1 0,1 1 0,-1 0 0,1-1 0,-1 1 0,1 0 0,-1-1 0,1 1 0,0 0 0,-1 0 0,1-1 0,0 1 0,0 0 0,0 0 0,0 0 0,0 0 0,0 0 0,0 0 0,1 1 0,0-2 0,10-7 0,-1-1 0,1 0 0,-2 0 0,0-1 0,0-1 0,12-18 0,1 0 0,86-117 0,55-65 0,-159 206 0,1 1 0,0 1 0,8-7 0,-8 8 0,-1-1 0,0 0 0,0 0 0,4-5 0,-6 5 0,0-1 0,0 1 0,-1-1 0,0 0 0,0 1 0,0-1 0,1-8 0,4-9 0,10-15 0,23-36 0,-9 15 0,-28 54 0,-1 1 0,0-1 0,1 1 0,-1-1 0,1 1 0,0 0 0,0 0 0,1 0 0,-1 1 0,5-4 0,-4 3 0,-3 2 0,1-1 0,0 1 0,-1-1 0,0 0 0,1 1 0,-1-1 0,0 0 0,0 0 0,0 0 0,0 0 0,-1 0 0,1 0 0,0 0 0,-1 0 0,1 0 0,-1-4 0,1-38 0,-2 27 0,-1-90 0,8-212 0,-5 312 0,-1 0 0,2 0 0,-1 0 0,1 0 0,0 1 0,1-1 0,-1 0 0,1 1 0,5-8 0,-5 8 0,0-1 0,-1 1 0,0-1 0,0 1 0,0-1 0,-1 0 0,0 0 0,0-12 0,-1 13 0,0 0 0,1 0 0,0 0 0,0 0 0,0 0 0,0 0 0,1 1 0,0-1 0,0 0 0,1 1 0,5-9 0,-8 14 0,0 0 0,0-1 0,0 1 0,1 0 0,-1-1 0,0 1 0,1 0 0,-1 0 0,0-1 0,1 1 0,-1 0 0,0 0 0,1-1 0,-1 1 0,0 0 0,1 0 0,-1 0 0,1 0 0,-1 0 0,0 0 0,1 0 0,-1 0 0,1 0 0,-1 0 0,0 0 0,1 0 0,-1 0 0,1 0 0,-1 0 0,1 0 0,9 10 0,4 22 0,-13-30 0,9 32 2,-1 1 0,-1 0 0,6 66 0,-7 111-85,-7-189 53,0 15-184,-1 192-133,-3-168 346,-19 104 1,-33 107 521,48-238-414,3-15-99,1 1 0,1 0 0,0 0-1,1 27 1,2-221-8,1 73 0,-1-532-747,0 596 747,-1 1 0,-2 0 0,-2 0 0,-1 0 0,-1 1 0,-13-35 0,-25-70 747,28 64-747,-6-17 0,4 40-100,-2 1 1,-47-79-1,-70-84-715,59 95 125,-11-16 117,-57-91 116,118 177 430,3-2-1,-33-90 1,9-41 3002,27 91-3034,18 75 59,2-1 0,-4-27 0,7 39 0,-1 1 0,1-1 0,1 0 0,-1 1 0,1-1 0,-1 0 0,1 1 0,1-1 0,-1 1 0,1-1 0,0 1 0,0 0 0,0 0 0,4-6 0,-1 3 0,-4 5 0,1-1 0,0 1 0,-1 0 0,1-1 0,0 1 0,0 0 0,0 0 0,5-3 0,-6 5 0,-1 0 0,1 0 0,-1 0 0,0 0 0,1 0 0,-1 0 0,1 0 0,-1 0 0,1 0 0,-1 0 0,1 0 0,-1 0 0,0 0 0,1 0 0,-1 0 0,1 0 0,-1 0 0,1 0 0,-1 1 0,0-1 0,1 0 0,-1 0 0,1 1 0,1 1 0,-1-1 0,0 0 0,0 1 0,0 0 0,0-1 0,0 1 0,0 0 0,1 2 0,22 59-80,23 104-1,34 140-801,29 118 960,-104-396-78,1 0 0,2 0 0,1-1 0,24 49 0,-33-75 22,0-1-1,0 1 1,0-1 0,0 0-1,0 1 1,0-1 0,0 0 0,0 0-1,0 0 1,0 0 0,1 0-1,-1 0 1,1 0 0,-1 0-1,0 0 1,1-1 0,-1 1-1,1-1 1,0 1 0,-1-1 0,1 1-1,-1-1 1,1 0 0,0 0-1,-1 0 1,1 0 0,-1 0-1,1 0 1,0 0 0,-1-1 0,1 1-1,-1 0 1,1-1 0,0 0-1,1 0 1,5-3 9,-1 0-1,1-1 1,-1 0 0,0 0 0,8-9-1,10-9-40,-1-2 0,27-35 1,37-63-813,-34 37 353,-4-3 0,-3-1 0,-5-3-1,37-117 1,90-403-2052,-95 318 1939,21-68 1086,-94 357-214,1 0 0,0 1 1,0-1-1,1 1 0,8-11 736,-11 15-953,1 1 1,-1-1-1,1 1 1,0 0 0,0-1-1,-1 1 1,1 0-1,0-1 1,1 1 0,-2 0-3,1 1 1,0-1-1,0 0 1,0 0-1,-1 1 1,1-1-1,0 1 1,0-1-1,-1 1 1,1-1-1,0 1 1,-1-1-1,1 1 1,-1 0-1,1-1 1,-1 1-1,1 0 1,-1 0-1,1-1 1,-1 1-1,0 0 1,1 1-1,4 10 159,0 0 1,-1 1-1,5 24 0,-2-7-212,86 374-1305,-72-285 776,8 172 0,-29-24 864,-2-207 1028,2-58-1337,1 0 0,-1-1 0,-1 1 0,1-1 1,0 1-1,0 0 0,0-1 0,-1 1 0,1-1 0,-1 1 0,0 0 1,0 1-1,1-3-44,0 0 0,-1 0 0,1 0 0,0 0 0,0 1-1,-1-1 1,1 0 0,0 0 0,0 0 0,-1 0 0,1 0 0,0 0 0,0 0 0,-1 0 0,1 0 0,0 0 0,0 0 0,-1 0 0,1 0 0,0 0 0,-1 0 0,1 0 0,0 0 0,0 0 0,-1 0-1,1 0 1,0-1 0,-13-9 3,-15-22-3,1-2 0,2-1 0,-22-39 0,14 22 0,-82-138-1606,-136-308 0,186 355 1529,-89-211-418,144 326 1756,1 0 1,-7-32-1,21 479-1261,-7-241 0,16 181-521,-7-299 478,2 1-1,3-2 0,37 110 1,-47-164 38,0 0 0,0 0 0,1 0 0,-1 0 0,5 5 0,-7-10 18,0 1-1,1-1 0,-1 1 1,1 0-1,-1-1 1,1 1-1,-1-1 1,1 0-1,-1 1 1,1-1-1,0 1 0,-1-1 1,1 0-1,0 1 1,-1-1-1,1 0 1,0 0-1,-1 1 0,1-1 1,0 0-1,0 0 1,-1 0-1,1 0 1,0 0-1,-1 0 0,1 0 1,0 0-1,0-1 1,-1 1-1,1 0 1,0 0-1,-1 0 0,1-1 1,0 1-1,-1 0 1,1-1-1,0 1 1,-1-1-1,1 1 1,-1-1-1,1 1 0,-1-1 1,1 1-1,-1-1 1,1 1-1,-1-1 1,0 1-1,1-2 0,6-9 4,-1 1-1,-1-1 0,0 0 0,0 0 0,-1-1 1,3-14-1,0 2-6,44-165-394,-4 12 40,-32 126 345,36-106 0,-41 134 0,1-1 0,0 1 0,2 1 0,20-28 0,-29 43 11,4-1 79,-1-1 0,-1 0 0,0-1-1,0 1 1,-1-1 0,0 0 0,5-18 0,-7 130-90,-5 731-969,1-880 1170,-2 1 1,-2 0-1,-20-78 0,-106-349-2366,27 103 849,-4-76 445,96 414 2834,11 33-1944,-2 13 1030,2 20-726,1 0 1,1 0 0,2-1-1,11 53 1,45 131-795,-18-77 57,0 24 414,33 123 0,-35-132 0,-17-65 0,-16-77-31,-6-13 33,0 0 0,0 0 0,0 0 0,0 1 0,0-1 0,0 0 0,0 0 0,1 0 0,-1 0 0,0 0 0,0 0 0,0 0 0,0 0 0,1 0 0,-1 1 0,0-1 0,0 0 0,0 0 0,0 0 0,1 0 0,-1 0 0,0 0 0,0 0 0,0 0 0,0 0-1,1 0 1,-1 0 0,0 0 0,0 0 0,0-1 0,0 1 0,1 0 0,-1 0 0,0 0 0,0 0 0,0 0 0,13-20 514,-12 18-447,53-108 66,41-75-145,16-8 10,-82 136 0,32-89 0,-24 23 0,13-33 0,-49 152 0,0 1 0,0 0 0,0 0 0,1 0 0,-1 0 0,0 0 0,1 1 0,0-1 0,0 1 0,-1-1 0,4-2 0,-4 5 0,-1 0 0,0 0 0,0 0 0,0-1 0,0 1 0,1 0 0,-1 0 0,0 0 0,0 0 0,0 0 0,1 0 0,-1 0 0,0 0 0,0 0 0,0 0 0,1 0 0,-1 1 0,0-1 0,0 0 0,0 0 0,0 0 0,1 0 0,-1 0 0,0 0 0,0 0 0,0 0 0,0 0 0,1 1 0,-1-1 0,0 0 0,0 0 0,0 0 0,0 0 0,0 1 0,0-1 0,0 0 0,0 0 0,1 0 0,-1 0 0,0 1 0,0-1 0,0 0 0,0 0 0,0 1 0,3 9 0,0 1 0,-1 0 0,0 1 0,1 19 0,-1-1 0,9 63-65,28 353-680,-39-66 1138,-1-223-111,-2-639-940,-20-2-1726,21 457 2321,-26-278-625,-20 3 351,46 292 328,0 2 44,0 0-1,0 1 1,0-1-1,-5-10 1,7 18-18,0 0-1,0 0 1,0 0 0,0 0-1,-1-1 1,1 1 0,0 0-1,0 0 1,0-1 67,0 1-68,-1 0 1,1 0 0,0 0-1,0 0 1,0 0 0,0 0 0,-1-1-1,1 1 1,0 0 0,0 0-1,0 0 1,0 0 0,-1 0 0,1 0-1,0 0 1,0 0 0,0 0-1,0 0 1,-1 0 0,1 0-1,0 0 1,0 0 0,0 0 0,0 0-1,-1 0 1,1 0 0,0 1-1,0-1 1,0 0 0,0 0-1,-1 0 1,-6 10 378,-4 20 192,10-27-419,-18 64 1033,-22 134 0,11 76-2301,9 621-2361,22-874 3474,-2-13 6,1-1 0,0 1 0,1-1-1,1 1 1,0-1 0,0 0 0,4 11 0,-6-21-1,0 1 0,0-1 0,0 0 1,0 0-1,0 0 0,0 1 0,0-1 0,0 0 1,0 0-1,0 0 0,0 0 0,0 1 1,1-1-1,-1 0 0,0 1 92,1-1-92,-1 0 0,0 0 0,0 0 1,0 0-1,0 1 0,1-1 0,-1 0 0,0 0 1,0 0-1,0 0 0,1 0 0,-1 0 1,0 0-1,0 0 0,0 0 0,1 0 1,-1 0-1,0 0 0,0 0 0,0 0 1,1 0-1,4-9 402,-1-17 341,-1-12-284,-2 0 0,-2 0 1,-2 1-1,-13-71 0,-53-148-766,18 76 405,-68-338-1394,64 266 1323,31 155-122,17 84 77,7 13 0,0 0 0,0 0 0,0 0 0,0 0 0,0 0 0,0 0 0,0 0 0,-1 0 0,1 0 0,0 0 0,0 0 0,0 0 0,0 0 0,0 0 0,0 0 0,-1 0 0,1 1 0,0-1 0,0 0 0,0 0 0,0 0 0,0 0 0,0 0 0,0 0 0,0 0 0,0 0 0,-1 0 0,1 0 0,0 0 0,0 1 0,0-1 0,0 0 0,0 0 0,0 0 0,0 0 0,0 0 0,0 0 0,0 0 0,0 1 0,0-1 0,0 0 0,0 0 0,0 0 0,0 0 0,0 0 0,0 1 0,-3 23 0,4 17 262,1 0 0,3 0 0,1 0 0,14 51 0,-11-57-262,-2 1 0,-1 0 0,2 63 0,-10 48 0,3 67 0,-6-246 0,0 0 0,-17-52 0,12 48 0,7 26-66,-145-550-2823,26-7 2263,113 519 262,-49-336 27,25 162 4389,13 104-3822,-67-296-974,12 88 744,68 300 150,-11-32-1,11 40-38,1 0 1,1 0-1,-6-36 0,11 48-111,0 4 0,0-1 0,0 1 0,0 0 0,0 0 0,-1 0 0,1 0 0,-1 0 0,0-1 0,1 1 0,-1 0 0,0 0 0,0 1 0,-2-4 0,3 4 0,-1 1 0,1 0 0,0 0 0,0 0 0,0 0 0,-1-1 0,1 1 0,0 0 0,-1 0 0,1 0 0,0 0 0,0 0 0,-1 0 0,1 0 0,0 0 0,0 0 0,-1 0 0,1 0 0,0 0 0,-1 0 0,1 0 0,0 0 0,0 0 0,-1 0 0,1 0 0,0 0 0,0 0 0,-1 0 0,1 0 0,0 1 0,0-1 0,-1 0 0,1 0 0,0 0 0,0 1 0,0-1 0,-1 0 0,1 0 0,0 0 0,0 1 0,0-1 0,0 0 0,-1 0 0,1 1 0,0-1 0,0 0 0,0 0 0,0 1 0,0-1 0,0 0 0,0 0 0,0 1 0,0-1 0,0 1 0,-5 17 0,1 29 0,1 0 0,4 62 0,1-33 0,-2 1295-265,-4-1460 354,-5 0 0,-22-98 1,-10-104-902,32-382-1216,12 433 1585,1 122 469,-2 101 247,1 1 0,0 1 0,1-1 0,0 0 0,9-18 0,-13 33-209,0-1 0,1 1 0,0-1 0,-1 1 0,1 0 0,0-1 0,0 1 0,0 0 0,0-1 0,0 1 0,0 0 0,0 0 0,0 0 0,0 0 0,1 0 0,-1 0 0,0 0 0,1 0 0,-1 1 0,1-1 0,-1 1 0,1-1 0,2 0 0,-3 1-61,1 1 1,0-1-1,-1 1 1,1-1-1,-1 1 1,1-1-1,-1 1 1,1 0-1,-1 0 1,1 0-1,-1 0 1,0 0-1,0 0 1,1 0-1,-1 0 1,0 1-1,0-1 1,0 0-1,0 1 1,0-1-1,-1 1 1,2 1-1,10 23-9,-1 1 0,-2 0 0,0 0 0,7 47 0,-5-28-128,183 653-2323,-188-678 2468,38 108-416,-34-106 609,0 0-1,1-1 1,20 29 0,-31-51-188,0 1-1,0-1 0,0 0 0,0 1 0,0-1 1,0 0-1,1 0 0,-1 0 0,0 1 1,0-1-1,0 0 0,0 0 0,1 1 1,-1-1-1,0 0 0,0 0 0,1 0 1,-1 0-1,0 0 0,0 1 0,1-1 1,-1 0-1,0 0 0,0 0 0,1 0 1,-1 0-1,0 0 0,0 0 0,1 0 1,-1 0-1,0 0 0,1 0 0,-1 0 1,0 0-1,0 0 0,1 0 0,-1 0 1,0 0-1,0 0 0,1 0 0,-1-1 0,0 1 1,0 0-1,1 0 0,-1 0 0,0 0 1,0-1-1,1 1 0,-1 0 0,0 0 1,0 0-1,0-1 0,0 1 0,1 0 1,-1-1-1,7-17 882,-5 13-826,38-128 355,10-25-638,42-113-1229,172-443-1246,-260 704 2747,72-145-488,-67 140 846,1-1-1,0 2 0,1-1 1,1 2-1,0-1 0,1 2 1,21-17-1,-33 28-369,1 0 0,-1 0-1,0 0 1,1 1 0,0-1 0,-1 0-1,1 1 1,-1-1 0,1 1 0,0-1 0,-1 1-1,1 0 1,0 0 0,-1 0 0,1 0-1,0 0 1,-1 0 0,1 0 0,0 0 0,-1 1-1,1-1 1,0 1 0,-1-1 0,1 1-1,-1 0 1,1-1 0,-1 1 0,1 0 0,1 2-1,3 2-70,1 1-1,-2 0 0,1 0 1,8 13-1,-13-19 30,142 215-439,-121-178 75,15 22 301,-3 3 0,-3 1 0,34 98 0,-49-113 70,-3 1 1,-2 0 0,-2 1-1,-2 1 1,1 78-1,-8-111 369,-3 62 174,3-79-556,0 0 0,-1 0 0,1 0 0,0 0 0,0 0 0,-1 0 0,1 0 0,0 0 0,-1 0 0,1-1 0,-1 1 0,1 0 0,-2 1 0,2-1 0,0-1 0,-1 0 0,1 0 0,0 0 0,0 0 0,-1 1 0,1-1 0,0 0 0,-1 0 0,1 0 0,-1 0 0,1 0 0,0 0 0,-1 0 0,1 0 0,0 0 0,-1 0 0,1 0 0,0 0 0,-1 0 0,1 0 0,0 0 0,-1 0 0,1 0 0,-1-1 0,-1 0 0,-1-1 0,1 1 0,0-1 0,0 0 0,0 0 0,0 0 0,0 0 0,-2-4 0,-24-36-16,2-2-1,-21-51 0,30 61-97,-86-182-320,-95-296-1,157 393 292,-4 1-1,-77-140 1,87 193 143,-60-103 0,95 168 1,0-1 0,-1 0 0,1 1 0,0-1 0,-1 1 0,1-1 1,0 1-1,-1 0 0,1-1 0,-1 1 0,1-1 0,-1 1 0,1 0 0,-1-1 0,1 1 0,-1 0 1,1-1-1,-1 1 0,1 0 0,-2-1 0,2 2 15,-1-1 0,1 0 1,0 0-1,-1 1 0,1-1 0,0 0 0,0 0 1,-1 1-1,1-1 0,0 0 0,0 1 0,0-1 1,-1 0-1,1 1 0,0-1 0,0 1 0,0-1 1,0 0-1,0 1 0,0-1 0,0 1 0,0-1 1,0 1-1,-1 32 697,1-28-757,7 507 268,3-378-457,34 161 1,-4-32 0,-32-190 185,-3 118 0,-5-190 53,0 0 1,0 0-1,0 0 1,0 0-1,0 0 1,0 0-1,-1 0 1,1 0-1,0 0 0,0-1 1,-1 1-1,1 0 1,0 0-1,-1 0 1,1 0-1,-2 0 1,2-1 2,0 0-1,-1 0 1,1 0 0,0 1 0,-1-1 0,1 0 0,0-1 0,-1 1 0,1 0-1,0 0 1,-1 0 0,1 0 0,0 0 0,0 0 0,-1 0 0,1 0 0,0-1-1,-1 1 1,1 0 0,0 0 0,0 0 0,-1-1 0,1 1 0,0 0 0,0 0-1,-1-1 1,1 1 0,0-1 0,-21-32 514,16 24-464,-46-74-71,9 17-38,3-2-1,-44-105 0,56 97-85,4-2-1,3-1 0,4-1 0,3 0 0,4-1 0,1-106 0,8 175 137,0-21 0,0 31 0,0 1 0,0-1 0,1 0 0,-1 1 0,0-1 0,1 0 0,-1 1 0,1-1 0,0 1 0,-1-1 0,1 0 0,0 1 0,2-3 0,-3 4-1,0 0 0,0 0 0,1 0 0,-1 0 0,0 0-1,0 0 1,1 0 0,-1 0 0,0 1 0,0-1 0,1 0-1,-1 0 1,0 0 0,0 0 0,0 0 0,1 0 0,-1 1-1,0-1 1,0 0 0,0 0 0,1 0 0,-1 1 0,0-1-1,0 0 1,0 0 0,0 0 0,0 1 0,0-1 0,0 0-1,1 0 1,-1 1 0,0-1 0,0 0 0,0 1 0,4 10 205,45 190 692,-37-144-834,39 262-1075,-5-24 974,-37-253 16,0-1 1,22 56-1,-31-96 32,10 17-28,-5-14 219,-1-12 438,-1-12-562,-1 0 0,-1 0 0,-2-24 0,2-34-88,11-1-68,30-104-1,-22 101-473,-10 38 458,48-181-778,-39 164 587,43-96 0,-25 79 147,93-141-1,-127 215 164,1-3 159,1 1 0,0 0-1,8-8 1,-13 14-156,1-1 0,0 0-1,-1 1 1,1-1 0,0 0 0,0 1 0,-1-1 0,1 1-1,0-1 1,0 1 0,0-1 0,0 1 0,0 0 0,0-1 0,0 1-1,0 0 1,0 0 0,0 0 0,0 0 0,0 0 0,0 0 0,0 0-1,0 0 1,0 0 0,0 0 0,0 0 0,-1 1 0,1-1-1,0 0 1,0 1 0,0-1 0,0 1 0,0-1 0,0 1 0,0 0-1,7 8 98,0 1 0,-1 1 0,0-1 0,-1 1 0,0 0 0,7 21-1,7 11-122,103 161-310,5 13-95,-113-186 525,-3 2-1,0-1 0,-3 2 0,8 43 0,-17-84-89,-1-1 0,1 0 0,1-9 0,-1-6-31,0 13 1,-13-303 0,13 312 0,-7-40 0,7 40 0,-1 0 0,1-1 0,0 1 0,-1 0 0,1-1 0,-1 1 0,1 0 0,-1 0 0,0 0 0,1-1 0,-1 1 0,0 0 0,0 0 0,0 0 0,0 0 0,0 0 0,0 0 0,0 1 0,0-1 0,0 0 0,0 0 0,0 1 0,-1-1 0,1 1 0,-2-1 0,2 1 0,0 0 0,1 0 0,-1 0 0,0 0 0,1 1 0,-1-1 0,0 0 0,0 1 0,1-1 0,-1 0 0,1 1 0,-1-1 0,0 1 0,1-1 0,-1 1 0,1-1 0,-1 1 0,1-1 0,-1 1 0,1 0 0,0-1 0,-1 1 0,1 0 0,0-1 0,-1 2 0,-6 21 0,6-19 0,-26 105 0,-27 93 0,-4-49 0,55-145 0,1 0 0,1-1 0,-1 1 0,1 0 0,0 11 0,18-534-1069,-16-86-612,-28-2-309,-6-181 1610,31 0 250,3 471-377,8 153 1280,11 55 2966,-20 104-3682,0 0 0,0 0 0,0 1-1,1-1 1,-1 0 0,0 0 0,1 0-1,-1 0 1,0 1 0,1-1 0,-1 0-1,1 0 1,0 1 0,-1-1 0,1 0-1,1 0 1,-2 1-46,0 0-1,1-1 1,-1 1-1,0 0 1,1 1-1,-1-1 1,0 0-1,1 0 1,-1 0-1,0 0 1,1 0-1,-1 0 1,0 0-1,1 0 1,-1 1-1,0-1 1,1 0-1,-1 0 1,0 0-1,0 1 1,1-1-1,-1 0 1,0 0-1,0 1 1,1-1-1,-1 0 1,0 1-1,3 3-12,0 1-1,-1 0 0,1 0 0,1 6 0,11 40 3,-1 0 0,8 74 0,-15-83 0,13 95-303,-6 0 0,-6 1 0,-12 162 0,-2-181 265,-11 143-84,16-245 154,-1 1 1,-1-1 0,-1 1 0,-10 21 794,12-45-541,1-13-198,1 18-76,-3-270-309,0-37-353,-26 2 694,1 116-44,21 180 558,3 35-185,5 405-1428,7-316 1046,33 166 0,55 107 13,-75-295 829,-21-91-825,0-1 0,0 1 0,0-1 0,0 1 0,0-1 0,0 1 0,0-1 0,0 0 0,1 1 0,-1-1-1,0 1 1,0-1 0,0 1 0,0-1 0,1 0 0,-1 1 0,0-1 0,0 0 0,1 1 0,-1-1 0,0 0 0,1 1 0,-1-1-1,0 0 1,1 0 0,-1 1 0,1-1 0,6-8 27,4-20-56,15-56 21,-5-2 0,-3 0 0,-4-1 0,3-92 0,-16 138 0,-1 0 0,-1 0 0,-3 0 0,-1 1 0,-2 0 0,-13-41 0,-25-54 0,-44-143 0,84 257 0,1-1 0,-3-36 0,6 49 0,0 0 0,-1 1 0,-1-1 0,-3-8 0,-7-25 0,3-30 0,5 37 0,-17-69 0,-24-68 0,33 124 0,9 27-341,1 0 0,0 0-1,1-32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55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1296 24575,'-3'-80'0,"-4"0"0,-4 0 0,-3 1 0,-28-90 0,13 41 0,29 200 0,-1-16 0,4 16-105,3 0 1,18 82-1,45 137-329,-63-266 434,1-1 0,1 1 0,1-2 0,1 1 0,1-1 0,2-1 0,18 28 0,-19-38 239,-12-12-231,0 0 1,0 1-1,1-1 1,-1 0 0,0 0-1,0 0 1,0 0-1,0 0 1,0 0-1,0 0 1,1 0 0,-1 0-1,0 0 1,0 0-1,0 1 1,0-1 0,1 0-1,-1 0 1,0 0-1,0 0 1,0 0 0,0 0-1,1 0 1,-1 0-1,0-1 1,0 1-1,0 0 1,0 0 0,0 0-1,1 0 1,-1 0-1,0 0 1,0 0 0,0 0-1,0 0 1,0 0-1,0 0 1,1-1-1,-1 1 1,0 0 0,0 0-1,0-3 7,1 1 0,-1-1 0,0 1 0,0 0 0,0-1 0,-1 1 0,1-1-1,0 1 1,-2-5 0,-45-156-15,-3-15 0,7 23-816,-69-161 0,25 76 216,45 94 1716,37 119-837,1 0 0,2-1 0,0-39 0,3 37-279,-1-164 0,0 193 0,-1-1 0,1 1 0,0-1 0,-1 1 0,1-1 0,-1 1 0,0-1 0,1 1 0,-1-1 0,0 1 0,0 0 0,0-1 0,-2-1 0,3 3 0,0 0 0,-1 0 0,1-1 0,0 1 0,0 0 0,-1 0 0,1 0 0,0 0 0,0-1 0,-1 1 0,1 0 0,0 0 0,0 0 0,-1 0 0,1 0 0,0 0 0,-1 0 0,1 0 0,0 0 0,-1 0 0,1 0 0,0 0 0,0 0 0,-1 0 0,1 0 0,0 0 0,-1 1 0,0-1 0,1 1 0,-1-1 0,1 1 0,-1 0 0,1-1 0,-1 1 0,1 0 0,-1-1 0,1 1 0,0 0 0,-1 0 0,1 0 0,0-1 0,0 1 0,-1 1 0,-3 21 0,2 1 0,0-1 0,1 0 0,3 27 0,-1-3 0,0-7 0,6 53 0,-4-78 0,0 0 0,1 0 0,0 0 0,1 0 0,1-1 0,11 22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1:55.9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 1521 24575,'1'9'0,"1"1"0,0-1 0,0 1 0,1-1 0,0 0 0,0 0 0,7 11 0,7 23 0,12 64 0,-29-106 0,0 0 0,0 0 0,0-1 0,0 1 0,0 0 0,0 0 0,1-1 0,-1 1 0,0 0 0,1-1 0,-1 1 0,0 0 0,1-1 0,-1 1 0,1 0 0,-1-1 0,1 1 0,-1-1 0,1 1 0,-1-1 0,1 1 0,-1-1 0,1 1 0,1 0 0,-1-2 0,-1 1 0,1-1 0,0 1 0,-1-1 0,1 1 0,-1-1 0,1 0 0,-1 1 0,1-1 0,-1 0 0,1 1 0,-1-1 0,0 0 0,1 0 0,-1 1 0,0-1 0,1-1 0,8-43 0,14-261 24,-23-3-218,-2 139-539,2-407 884,-3 626 13,-3 1 1,-2-1 0,-17 60 0,12-50-236,-130 475-1148,101-388 1093,-9 65 290,48-196 172,-1 0 1,0 0-1,-9 21 0,9-73-336,5-1567-1094,-1 1745 823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08.8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0 336 24575,'0'-1'0,"1"0"0,-1 1 0,0-1 0,1 1 0,-1-1 0,0 0 0,1 1 0,-1-1 0,1 1 0,-1-1 0,1 1 0,-1-1 0,1 1 0,-1-1 0,1 1 0,-1-1 0,1 1 0,0 0 0,-1-1 0,1 1 0,0 0 0,-1 0 0,1 0 0,0-1 0,-1 1 0,1 0 0,1 0 0,23-3 0,-23 3 0,1 0 0,0 0 0,0 0 0,0 1 0,0-1 0,0 1 0,-1-1 0,1 1 0,0 0 0,0 0 0,-1 0 0,1 1 0,-1-1 0,1 1 0,2 1 0,3 4 0,0 0 0,11 13 0,-6-6 0,20 23 0,-16-18 0,21 19 0,-38-37 0,1 0 0,0-1 0,0 1 0,0 0 0,0 0 0,0-1 0,0 1 0,0 0 0,0-1 0,0 1 0,1-1 0,-1 0 0,0 1 0,0-1 0,0 0 0,1 0 0,-1 0 0,0 0 0,0 0 0,0 0 0,1 0 0,1 0 0,-2-1 0,0 0 0,1 1 0,-1-1 0,0 0 0,1 0 0,-1 0 0,0 0 0,0 0 0,0 0 0,0-1 0,0 1 0,0 0 0,0 0 0,0-1 0,0-1 0,4-7 0,-1 0 0,-1 0 0,0-1 0,2-11 0,-3 14 0,14-66 0,44-165 0,-56 223 0,0-1 0,1-32 0,-7 514 0,3-253 0,-1-186 0,1 0 0,2 0 0,0 0 0,2 0 0,1-1 0,0 0 0,12 27 0,-13-38 0,-4-10 0,-1-1 0,1 0 0,0 0 0,0 0 0,1 0 0,-1 0 0,1 0 0,-1-1 0,1 1 0,0 0 0,0-1 0,2 3 0,-3-5 0,-1 0 0,0 0 0,1 0 0,-1 0 0,0 0 0,1 0 0,-1-1 0,0 1 0,1 0 0,-1 0 0,0 0 0,0-1 0,1 1 0,-1 0 0,0 0 0,0-1 0,0 1 0,1 0 0,-1-1 0,0 1 0,0 0 0,0 0 0,0-1 0,1 1 0,-1 0 0,0-1 0,0 1 0,0-1 0,0 1 0,0 0 0,0-1 0,0 1 0,0 0 0,0-1 0,1-15 0,-1 16 0,2-38 0,-1 10 0,8-50 0,8-43 0,-14 100 0,-3 20 0,0 0 0,0 0 0,0 0 0,0 0 0,0 0 0,0 0 0,1 0 0,-1 0 0,0 0 0,1 0 0,-1 0 0,1 0 0,-1 0 0,1 0 0,-1 0 0,2-1 0,2 5 0,-1 9 0,-1 64-264,-2-58-837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42.3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1053 95 24566,'400'-95'0,"-565"472"0,330-754 0,-1616 1588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45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1 24575,'1'0'0,"-1"0"0,1 0 0,-1 0 0,1 0 0,-1 0 0,1 0 0,-1 0 0,1 0 0,-1 0 0,1 0 0,-1 1 0,1-1 0,-1 0 0,1 0 0,-1 0 0,1 1 0,-1-1 0,1 0 0,-1 1 0,0-1 0,1 0 0,-1 1 0,0-1 0,1 1 0,-1-1 0,0 1 0,1-1 0,-1 0 0,0 1 0,1 1 0,-1-1 0,0 1 0,0-1 0,0 1 0,0-1 0,0 0 0,0 1 0,0-1 0,-1 1 0,1-1 0,-1 2 0,-2 6 0,-1 0 0,-8 14 0,9-17 0,-52 85 0,45-72 0,7-15 0,1 0 0,0 1 0,-1-1 0,0-1 0,0 1 0,-7 6 0,8-7 0,-1 0 0,0 0 0,1 1 0,0-1 0,0 1 0,0-1 0,0 1 0,0 0 0,-1 5 0,2-5 0,-1 0 0,1 0 0,-1 0 0,0 0 0,0-1 0,0 1 0,-1 0 0,-3 2 0,0 2 0,-1 1 0,1-1 0,1 1 0,-1 0 0,-7 19 0,8-16 0,-1-1 0,0 0 0,-12 16 0,-32 37 0,44-56 0,-1 0 0,-8 16 0,12-18 0,0-1 0,-1 1 0,1-1 0,-1 0 0,0 0 0,-1-1 0,1 1 0,-1-1 0,-9 7 0,2-3 0,1 0 0,0 0 0,-14 15 0,-18 13 0,-3-9 0,42-23 0,0-1 0,0 1 0,1 0 0,0 0 0,0 0 0,0 1 0,0-1 0,1 1 0,0-1 0,-1 1 0,2 0 0,-1 0 0,1 0 0,-1 0 0,0 7 0,-1 2 0,1-10 0,1 0 0,-1 0 0,0 0 0,0 0 0,-1 0 0,1-1 0,-6 6 0,5-5 0,1-1 0,-1 0 0,1 1 0,-1-1 0,1 1 0,0-1 0,1 1 0,-1 0 0,-1 4 0,2 4-441,0-1 0,0 23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36.5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2555 2215 24575,'0'1'0,"0"0"0,0 0 0,-1 0 0,1 0 0,0 0 0,-1 0 0,1 0 0,-1 0 0,1 0 0,-1-1 0,1 1 0,-1 0 0,0 0 0,1 0 0,-1-1 0,0 1 0,0 0 0,-1 0 0,-19 12 0,9-6 0,-36 32 0,32-25 0,-34 22 0,-165 98 0,151-89 0,-73 65 0,69-53 0,43-34 0,2 2 0,0 0 0,-21 32 0,-51 91 0,-14 17 0,59-103 0,-3-2 0,-72 63 0,107-109 0,18-14 0,0 0 0,0 0 0,0 0 0,0 0 0,0-1 0,0 1 0,0 0 0,0 0 0,0 0 0,0 0 0,0 0 0,0 0 0,0 0 0,0-1 0,0 1 0,0 0 0,0 0 0,0 0 0,-1 0 0,1 0 0,0 0 0,0 0 0,0 0 0,0 0 0,0-1 0,0 1 0,0 0 0,0 0 0,-1 0 0,1 0 0,0 0 0,0 0 0,0 0 0,0 0 0,0 0 0,0 0 0,0 0 0,-1 0 0,1 0 0,0 0 0,0 0 0,0 0 0,0 0 0,0 0 0,0 0 0,-1 0 0,1 0 0,0 0 0,0 0 0,10-15 0,43-41-38,66-54 0,-92 86-50,372-291-2631,23 26 395,-117 83 1267,-244 164 964,294-213 189,-270 188-449,-4-4 0,74-82 0,-117 109 35,-2-1 0,-1-2 0,-3-1 0,36-72 0,-53 89 513,-1-2 1,-1 0-1,-2 0 0,-2-1 0,-1 0 1,-1 0-1,-2-1 0,1-53 0,-6 74 144,-1 0-1,0 0 0,-1 1 0,-1-1 0,0 1 0,-1-1 0,0 1 1,-1 0-1,-1 1 0,0-1 0,0 1 0,-1 0 0,-1 1 0,0 0 0,-1 0 1,0 0-1,0 1 0,-1 1 0,-21-17 0,17 15-233,-1 1 0,0 1 0,-31-15 0,36 20-108,-1 0-1,0 1 0,1 0 0,-2 1 1,1 0-1,0 1 0,-15-1 0,8 3 4,-1 0 0,1 1 0,0 1 0,-1 1 0,-18 6 0,9-1 0,1 3 0,-38 19 0,-278 196-621,133-81 603,201-140 37,-153 103-97,119-77 427,-63 61 0,101-88-349,1 0 0,0 1 0,-5 10 0,0 1 0,102-192 0,12-26 0,-72 112-161,-3-1-1,-5-2 1,-4 0 0,18-181-1,-37 254 162,0 10 0,-1-1 0,0 1 0,-1-1 0,0 1 0,-4-19 0,4 27 4,0 1-1,0-1 1,0 1 0,0-1-1,0 1 1,0-1 0,0 1-1,0 0 1,-1-1 0,1 1-1,0-1 1,0 1 0,0-1-1,-1 1 1,1 0 0,0-1-1,-1 1 1,1 0 0,0-1-1,-1 1 1,1 0 0,-1-1-1,1 1 1,0 0 0,-1 0 0,1 0-1,-1-1 1,1 1 0,-1 0-1,0 0 1,0 0 13,0 0 0,0 1 0,1-1 0,-1 0 0,0 1 0,0-1 0,0 1 0,0-1 1,0 1-1,1-1 0,-1 1 0,0 0 0,1-1 0,-2 2 0,-22 32 413,22-32-423,-47 89-411,-45 110 0,86-184 229,-86 214-1811,-81 307 0,116-293 1174,49-183 326,-6 127 1,16-181 678,1 25 414,-1-32-529,0 1-1,0-1 1,0 0-1,1 1 1,-1-1-1,0 0 1,1 1 0,-1-1-1,1 0 1,0 1-1,-1-1 1,1 0-1,0 0 1,0 0 0,0 0-1,0 0 1,0 0-1,17-4 2040,-17 2-2058,9-21 1353,-8 16-1065,12-34-38,16-78 0,-6 23-320,35-110-120,111-420-487,-169 621 629,2-10-34,-1 12 51,-2 7 81,1 18-40,-2 0 0,0-1 1,-2 1-1,0 0 1,-2-1-1,0 0 0,-1 0 1,-12 26-1,-6 3-69,-41 98 0,52-114 0,2 1 0,-10 50 0,-2 45 0,23-130 0,0-1 0,0 1 0,0 0 0,0-1 0,0 1 0,-1-1 0,1 1 0,0 0 0,0-1 0,0 1 0,-1-1 0,1 1 0,0-1 0,-1 1 0,1-1 0,-1 1 0,1-1 0,0 1 0,-1-1 0,1 1 0,-1-1 0,1 0 0,-1 1 0,0-1 0,1 0 0,-1 0 0,1 0 0,-1-1 0,1 1 0,-1 0 0,1 0 0,-1 0 0,1-1 0,-1 1 0,1 0 0,0-1 0,-1 1 0,1 0 0,-1-1 0,1 1 0,0 0 0,-1-1 0,1 1 0,0-1 0,-1 1 0,-13-29 0,-33-133 0,31 99 0,-40-101 0,33 116 0,-49-77 0,-41-37 0,95 137 0,11 15 0,5 6 0,0 1 0,-1 0 0,1 0 0,0-1 0,-1 2 0,0-1 0,0 0 0,0 0 0,-4-2 0,7 5 0,-1 0 0,1 0 0,0 0 0,-1 0 0,1 0 0,-1 0 0,1 0 0,0 0 0,-1 0 0,1 0 0,0 0 0,-1 0 0,1 0 0,-1 0 0,1 0 0,0 0 0,-1 1 0,1-1 0,0 0 0,0 0 0,-1 0 0,1 1 0,0-1 0,-1 0 0,1 0 0,0 1 0,0-1 0,-1 0 0,1 1 0,0-1 0,0 0 0,0 0 0,-1 1 0,1-1 0,0 0 0,0 1 0,0-1 0,0 1 0,0-1 0,0 1 0,-4 17 0,4-16 0,-3 53-2,4 65 0,1-53-147,-1 141-670,2 96 875,-3-287-46,1-1 0,1 1 0,4 18 0,-4-29 57,-1 0 1,1-1-1,1 1 0,-1-1 1,1 1-1,0-1 1,0 0-1,1 0 1,-1 0-1,1-1 0,0 1 1,5 3-1,-8-7-67,0 0 0,0 0 0,0 0 0,0 0 0,0 0 0,0 0 0,-1 0 0,1 0 0,0 0 0,-1 0 0,1 1 0,-1-1 0,1 0 0,-1 0 0,0 0 0,1 1 0,-1-1 0,0 0 0,0 1 0,0-1 0,0 0 0,0 0 0,0 1 0,0-1 0,-1 0 0,1 0 0,0 1 0,-1-1 0,0 1 0,-2 4 0,0 0 0,0 0 0,-1-1 0,-8 10 0,-4 7 0,10-12 0,1 1 0,0-1 0,0 1 0,1 1 0,1-1 0,0 1 0,0-1 0,1 1 0,1 0 0,0 0 0,0 0 0,1-1 0,2 14 0,-1-20 0,0 0 0,1 0 0,-1 0 0,1-1 0,0 1 0,1 0 0,-1-1 0,1 0 0,0 1 0,0-1 0,7 7 0,4 3 0,26 21 0,-26-24 0,91 90 0,-18-15 0,-86-84 0,1 0 0,0-1 0,0 1 0,0-1 0,0 1 0,1-1 0,-1 0 0,0 0 0,0 0 0,1 0 0,-1 0 0,1 0 0,2 0 0,-3-1 0,-1 0 0,1-1 0,-1 1 0,1-1 0,-1 1 0,1-1 0,-1 1 0,1-1 0,-1 0 0,0 0 0,1 1 0,-1-1 0,0 0 0,0 0 0,1 0 0,-1-1 0,0 1 0,0 0 0,0 0 0,-1-1 0,1 1 0,0 0 0,1-3 0,21-36 0,-8 11 0,30-39 0,-23 41 0,0 1 0,2 1 0,0 1 0,2 2 0,0 0 0,32-19 0,-54 38 0,0 0 0,0 1 0,0-1 0,-1-1 0,1 1 0,-1-1 0,0 1 0,0-1 0,0 0 0,0 0 0,-1 0 0,1 0 0,-1-1 0,2-4 0,-2 0 0,0-1 0,0 1 0,-1-1 0,0 0 0,-1 1 0,0-12 0,-17-146 0,2 49 0,14 81 0,2 0 0,0 0 0,10-45 0,-10 75 0,4-53 0,-4 56 0,-1 0 0,0 0 0,-1 0 0,1 0 0,-1 0 0,0 0 0,0 0 0,0 0 0,0 0 0,0 1 0,-1-1 0,-2-3 0,2 5 0,0 0 0,0 0 0,0 0 0,0 0 0,0 0 0,-1 1 0,1-1 0,-3 0 0,2 0 0,1 1 0,0 0 0,0 0 0,-1-1 0,1 0 0,0 1 0,0-1 0,1 0 0,-1 0 0,-2-3 0,-19-39 0,16 29 0,-14-24 0,-20-25 0,3-2 0,-32-80 0,66 135 0,0 0 0,1 0 0,0 0 0,1-1 0,-2-21 0,5-59 0,1 32 0,0 33 0,0 1 0,10-41 0,-6 40 0,-2 1 0,2-43 0,-7 20 0,-10-68 0,8 88 0,1-31 0,2 41 0,0 0 0,-2 1 0,0-1 0,-1 0 0,-6-22 0,-4 20 0,13 21 0,0-1 0,0 1 0,0 0 0,-1 0 0,1-1 0,0 1 0,0 0 0,-1 0 0,1 0 0,0-1 0,0 1 0,-1 0 0,1 0 0,0 0 0,-1 0 0,1 0 0,0-1 0,-1 1 0,1 0 0,0 0 0,-1 0 0,1 0 0,0 0 0,-1 0 0,0 1 0,1-1 0,-1 1 0,1-1 0,-1 1 0,1-1 0,0 1 0,-1-1 0,1 1 0,0-1 0,0 1 0,-1 0 0,1-1 0,0 1 0,0 0 0,0-1 0,0 1 0,0-1 0,0 1 0,0 1 0,-1 11 0,1-1 0,0 1 0,1 0 0,4 19 0,15 53 0,-12-56 0,0 0-3,79 276-290,-65-239 207,4-2 0,52 97 0,121 154 67,-70-119 130,-84-127 303,29 48-354,-64-99-62,-1 0-1,-1 1 1,-1 0 0,9 34-1,-14-40 3,0 0 0,-1 1 0,-1-1 0,0 1 0,0 0 0,-6 24 0,-24 78 0,20-80 0,-12 39 0,-34 128 0,53-189 0,-5 21 0,-18 52 0,23-78 0,-1 0 0,0-1 0,0 1 0,-1-1 0,0 0 0,0 0 0,-1-1 0,0 1 0,0-1 0,-1-1 0,-8 7 0,-3-1 0,-30 15 0,28-17 0,-24 17 0,-12 9 0,-16 11 0,63-39 0,-1 0 0,2 0 0,-1 1 0,1 0 0,-8 10 0,7-5 0,2-5 0,0 0 0,1 1 0,-8 17 0,13-25 0,0 0 0,0 0 0,0 0 0,-1 0 0,1 0 0,-1-1 0,1 1 0,-1 0 0,1-1 0,-1 1 0,0-1 0,0 0 0,-3 2 0,-32 12 0,13-6 0,-5 3 0,-1-1 0,-1-1 0,0-2 0,-56 7 0,-3-2 0,-141 2 0,66-16 0,-95 1 0,163 8 0,-25-1 0,98-7 0,15-1 0,0 0 0,0 1 0,0 1 0,0-1 0,0 1 0,0 1 0,0 0 0,1 0 0,-1 1 0,-10 4 0,9-2 0,0 0 0,-1-1 0,0 0 0,0-1 0,0 0 0,-18 3 0,-87 16 0,-16 2 0,98-20 0,0 1 0,-40 12 0,56-12 0,1 2 0,-1 0 0,1 0 0,1 2 0,-27 17 0,13-6 0,12-8 0,0 0 0,1 2 0,1 0 0,0 0 0,-22 27 0,-2 16 0,-3-22 0,32-24 0,-13 16 0,23-26 0,0 0 0,0 1 0,0-1 0,0 1 0,0-1 0,0 1 0,1-1 0,-1 1 0,1-1 0,-1 1 0,1 0 0,-1-1 0,1 1 0,0 0 0,0 3 0,0-5 0,0 0 0,0 1 0,1-1 0,-1 0 0,0 0 0,0 1 0,1-1 0,-1 0 0,0 0 0,1 0 0,-1 0 0,0 1 0,0-1 0,1 0 0,-1 0 0,0 0 0,1 0 0,-1 0 0,0 0 0,1 0 0,-1 0 0,0 0 0,1 0 0,-1 0 0,0 0 0,1 0 0,-1 0 0,0 0 0,1 0 0,11-3 0,-12 3 0,57-18-41,88-40-1,-123 48-39,351-172-1188,-256 114 1310,117-87 0,-175 112-111,-5 5-65,78-72 1,-101 74 66,-30 34 121,1 0-1,-1 0 1,0 1-1,0-1 0,0 0 1,0 0-1,0 0 1,0 0-1,-1 0 1,1 0-1,-1-1 1,1 1-1,-1 0 0,0 0 1,0 0-1,0 0 1,0-5-1,0 7-36,-1 0 0,1-1-1,0 1 1,0 0 0,0 0-1,0 0 1,-1-1 0,1 1 0,0 0-1,0 0 1,-1 0 0,1-1-1,0 1 1,0 0 0,-1 0 0,1 0-1,0 0 1,0 0 0,-1 0-1,1 0 1,0 0 0,0 0-1,-1 0 1,1 0 0,0 0 0,-1 0-1,1 0 1,0 0 0,0 0-1,-1 0 1,1 0 0,0 0 0,0 0-1,-1 0 1,1 0 0,-1 1-1,-10 4 143,10-4-143,-38 25 15,-54 48 0,31-23-30,-240 153-831,96-70 797,81-42 13,-50 33 907,174-124-886,0-1 0,0 1 0,0 0 0,0-1 0,0 1 0,0 0 0,1 0 0,-1 0 0,0 0 0,0 0 0,1 0 0,-1 0 0,0 0 0,1 0 0,-1 0 0,0 2 0,1-3 0,0 0 0,0 0 0,0 1 0,0-1 0,0 0 0,1 0 0,-1 1 0,0-1 0,0 0 0,0 0 0,0 0 0,0 1 0,0-1 0,0 0 0,0 0 0,1 0 0,-1 0 0,0 1 0,0-1 0,0 0 0,0 0 0,0 0 0,1 0 0,-1 0 0,0 0 0,0 1 0,0-1 0,1 0 0,-1 0 0,0 0 0,15 0 0,17-8 1,-1-1 0,0-2 0,50-23 0,84-56-19,-74 38-83,332-213-458,-240 145 544,-157 104-1235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38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609 1 24575,'-13'1'0,"1"0"0,-1 1 0,0 0 0,1 1 0,-1 1 0,1 0 0,0 1 0,0 0 0,-15 9 0,-6 6 0,-55 43 0,61-41 0,14-11 0,-1 0 0,0 0 0,-19 8 0,22-14 0,1 1 0,0 0 0,0 0 0,0 1 0,1 0 0,-1 1 0,2 0 0,-1 0 0,1 1 0,-7 10 0,11-14 0,0 0 0,1 0 0,-2 0 0,1-1 0,0 0 0,-1 0 0,0 0 0,-8 4 0,5-2 0,2-1 9,1 0 0,0 0 0,0 1 0,0-1-1,1 1 1,0 1 0,0-1 0,0 0 0,1 1 0,0 0 0,0 0-1,-1 8 1,0-4-379,-1 1 0,0-1 0,-8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49.0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24575,'1'4'0,"0"0"0,0 0 0,0 0 0,0-1 0,1 1 0,0 0 0,-1-1 0,1 1 0,4 4 0,6 15 0,-8-10 0,0 0 0,-2 0 0,1 1 0,-2-1 0,1 26 0,-1-11 0,0-20 0,1 1 0,0-1 0,0-1 0,6 16 0,4 12 0,28 107 0,-37-127 0,-1 0 0,-1 1 0,0 22 0,0 8 0,1-37 0,0 0 0,0 0 0,1 0 0,0 0 0,7 12 0,-3-5 0,8 18 0,-10-25 0,0 1 0,0 0 0,-2 0 0,1 0 0,-1 0 0,-1 1 0,3 15 0,-4-8 0,2-1 0,0 0 0,2 0 0,11 32 0,-9-31 0,-4-7 0,-1 0 0,0 1 0,-1-1 0,0 1 0,-1 22 0,0-20 0,0 1 0,1-1 0,4 18 0,14 32 0,-6-22 0,-7-21 0,-5-15 0,0-1 0,0 0 0,1 1 0,0-1 0,0 0 0,0 0 0,1 0 0,3 5 0,1 0 0,-1 0 0,8 19 0,7 9 0,-20-36 0,0-1 0,0 1 0,0-1 0,0 1 0,1-1 0,-1 0 0,0 0 0,1 0 0,-1 0 0,1 0 0,-1 0 0,1 0 0,0 0 0,-1-1 0,1 1 0,2 0 0,28 1 0,-2 0 0,-28-1 0,-1-1 0,1 1 0,-1-1 0,1 1 0,-1 0 0,1-1 0,-1 1 0,1 0 0,-1 0 0,0 0 0,1 0 0,-1 0 0,0 0 0,0 1 0,2 1 0,0 2 0,2 2 0,1 1 0,-1-1 0,9 8 0,-12-13 0,-1-1 0,0 0 0,1 0 0,-1 0 0,1 0 0,-1 0 0,1 0 0,-1 0 0,1 0 0,0 0 0,-1-1 0,1 1 0,0-1 0,-1 1 0,1-1 0,0 0 0,0 0 0,0 0 0,-1 0 0,1 0 0,0 0 0,0 0 0,2-1 0,-3 0 0,0 0 0,1 1 0,-1-1 0,0 0 0,1 0 0,-1 0 0,0 0 0,0 0 0,0-1 0,0 1 0,0 0 0,0 0 0,-1-1 0,1 1 0,0-1 0,-1 1 0,1-1 0,0 1 0,-1-1 0,0 1 0,1-1 0,-1 1 0,0-3 0,1-6 0,-1 0 0,0-15 0,-1 14 0,1-4-1365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51.2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 1581 24575,'-2'-3'0,"-1"0"0,1 0 0,0-1 0,0 1 0,-2-7 0,-7-11 0,6 15 0,1-1 0,0 0 0,0 0 0,1 0 0,0-1 0,0 1 0,0-1 0,1 0 0,1 0 0,-2-8 0,-10-45 0,8 44 0,1 0 0,-2-20 0,4-196 0,3 125 0,-2 0 0,3-112 0,0 207 0,0 0 0,1 0 0,1 0 0,0 0 0,1 1 0,9-18 0,5-15 0,2 2 0,-16 35 0,-1-1 0,0 0 0,0 0 0,0 0 0,3-17 0,18-97 0,5-33 0,-21 75 0,-4 64 0,-5 17 0,0-1 0,0 1 0,1 0 0,-1 0 0,0 0 0,0 0 0,0 0 0,0 0 0,1-1 0,-1 1 0,0 0 0,0 0 0,0 0 0,1 0 0,-1 0 0,0 0 0,0 0 0,1 0 0,-1 0 0,0 0 0,0 0 0,0 0 0,1 0 0,-1 0 0,0 0 0,0 0 0,0 0 0,1 0 0,-1 1 0,0-1 0,0 0 0,0 0 0,1 0 0,-1 0 0,0 0 0,0 0 0,0 1 0,3 2 0,0 1 0,-1-1 0,1 1 0,-1-1 0,2 6 0,-1-5 0,82 128 0,-15-29 0,-61-87 0,8 13 0,1 0 0,1-1 0,2-1 0,25 27 0,89 74 0,-129-124 0,0 0 0,0 0 0,1 0 0,-1-1 0,1 0 0,7 3 0,-7-4 0,-1 1 0,1 0 0,-1 0 0,1 1 0,-1 0 0,7 6 0,12 10 0,43 28 0,10 7 0,38 24 0,-84-59 0,-1 1 0,55 48 0,-74-59 0,0 0 0,0-1 0,23 12 0,-18-11 0,20 15 0,-32-21 0,0 1 0,0-1 0,-1 1 0,0 0 0,0 0 0,0 0 0,6 11 0,-5-7 0,0-1 0,1 0 0,0 0 0,0 0 0,1-1 0,10 9 0,49 36 0,-54-43 0,27 16 0,0-2 0,74 31 0,3 2 0,154 75 0,-240-119 0,-18-7 0,0 0 0,-1 0 0,1 1 0,17 13 0,-26-17 0,8 7 0,1-1 0,16 10 0,-22-16 0,-1 0 0,0 1 0,1-2 0,0 1 0,-1-1 0,1 0 0,0 0 0,10 0 0,-1 0 0,0 1 0,-1 0 0,22 7 0,-20-5 0,-1 0 0,31 2 0,-24-4 0,0 0 0,0 2 0,36 11 0,60 27 0,-117-42 0,5 3 0,0 0 0,-1 0 0,0 0 0,0 1 0,8 6 0,-10-6 0,1-1 0,0 0 0,-1 0 0,1-1 0,1 1 0,-1-1 0,0 0 0,1 0 0,6 2 0,12 1 0,-4-2 0,0 1 0,28 11 0,-45-14-124,0-1 0,-1 1 0,1 0 0,-1 0 0,1 0 0,-1 0-1,0 0 1,1 1 0,-1-1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47:42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24575,'0'254'-1365,"0"-244"-5461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53.8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24575,'0'7'0,"0"-6"0,0 0 0,-1 0 0,1 0 0,0-1 0,0 1 0,1 0 0,-1 0 0,0 0 0,0-1 0,0 1 0,0 0 0,1 0 0,-1-1 0,0 1 0,1 0 0,-1-1 0,0 1 0,1 0 0,-1-1 0,1 1 0,-1 0 0,1-1 0,0 1 0,0 0 0,48 48 0,-28-29 0,-1 1 0,32 43 0,-44-53-117,-1-2-195,-1 1 0,0 0 0,6 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4:42:55.4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287 193 24575,'-4'0'0,"1"0"0,-1 0 0,0 0 0,0 0 0,0-1 0,0 1 0,1-1 0,-1 0 0,0 0 0,1-1 0,-1 1 0,1-1 0,-1 0 0,-3-2 0,-11-8 0,-1 0 0,-20-17 0,-8-11 0,21 16-682,-53-37-1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0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0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0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47:47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24575,'0'8'0,"0"0"0,1 0 0,0 0 0,1 0 0,0-1 0,0 1 0,1 0 0,3 7 0,6 26 0,-10-33 0,0-1 0,0 1 0,0-1 0,1 0 0,0 0 0,7 11 0,-7-11 0,1 0 0,-1 0 0,0 0 0,0 1 0,-1-1 0,0 1 0,0 0 0,-1-1 0,1 13 0,5 22 0,-2-2-1365,-4-28-5461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5:00:1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5T12:31:59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5T12:32:10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84 24575,'0'1'0,"-1"-1"0,1 0 0,0 0 0,-1 0 0,1 0 0,0 0 0,-1 0 0,1 0 0,-1 0 0,1 0 0,0 0 0,-1-1 0,1 1 0,0 0 0,-1 0 0,1 0 0,0 0 0,-1 0 0,1-1 0,0 1 0,-1 0 0,1 0 0,0-1 0,0 1 0,-1 0 0,1 0 0,0-1 0,0 1 0,0 0 0,-1-1 0,1 1 0,0 0 0,0-1 0,0 1 0,0 0 0,0-1 0,-1 1 0,1 0 0,0-1 0,0 0 0,5-16 0,0 4 0,-5 12 0,0 1 0,0 0 0,0 0 0,0-1 0,0 1 0,0 0 0,0 0 0,0-1 0,0 1 0,0 0 0,0 0 0,0 0 0,-1-1 0,1 1 0,0 0 0,0 0 0,0-1 0,0 1 0,0 0 0,0 0 0,-1 0 0,1 0 0,0-1 0,0 1 0,0 0 0,0 0 0,-1 0 0,1 0 0,0-1 0,0 1 0,0 0 0,-1 0 0,1 0 0,0 0 0,0 0 0,0 0 0,-1 0 0,1 0 0,0 0 0,0 0 0,-1 0 0,0 0 0,0 0 0,0 0 0,0 1 0,0-1 0,-1 0 0,1 1 0,0-1 0,0 1 0,0-1 0,0 1 0,0-1 0,1 1 0,-1 0 0,0 0 0,0-1 0,0 1 0,0 0 0,-1 2 0,2-3 0,0 0 0,-1 1 0,1-1 0,0 1 0,-1-1 0,1 1 0,0-1 0,-1 1 0,1-1 0,0 1 0,0-1 0,0 1 0,-1-1 0,1 1 0,0 0 0,0-1 0,0 1 0,0-1 0,0 1 0,0-1 0,0 1 0,0 0 0,0-1 0,0 1 0,1-1 0,-1 1 0,0-1 0,0 1 0,0-1 0,1 1 0,-1-1 0,0 1 0,1-1 0,-1 1 0,0-1 0,1 1 0,0-1 0,8 10 0,-9-9 0,0-1 0,1 1 0,-1 0 0,0-1 0,1 1 0,-1-1 0,1 1 0,-1-1 0,1 1 0,-1-1 0,1 0 0,-1 1 0,1-1 0,0 0 0,-1 1 0,1-1 0,0 0 0,-1 0 0,1 1 0,0-1 0,-1 0 0,1 0 0,0 0 0,-1 0 0,1 0 0,0 0 0,-1 0 0,2 0 0,11 0 0,-10 0 0,1 1 0,-1-1 0,0 0 0,1-1 0,-1 1 0,0 0 0,7-3 0,-10 3 0,1-1 0,0 1 0,0-1 0,0 0 0,-1 1 0,1-1 0,0 0 0,-1 0 0,1 1 0,-1-1 0,1 0 0,-1 0 0,1 0 0,-1 0 0,1 0 0,-1 1 0,0-1 0,1 0 0,-1 0 0,0 0 0,0 0 0,0 0 0,0 0 0,0 0 0,0 0 0,0 0 0,0 0 0,0 0 0,-1 0 0,1 0 0,0 0 0,-1-2 0,1 3 0,0 0 0,0 0 0,0 0 0,0 0 0,0-1 0,0 1 0,0 0 0,0 0 0,-1 0 0,1 0 0,0-1 0,0 1 0,0 0 0,0 0 0,0 0 0,0 0 0,0 0 0,0 0 0,-1-1 0,1 1 0,0 0 0,0 0 0,0 0 0,0 0 0,0 0 0,-1 0 0,1 0 0,0 0 0,0 0 0,0 0 0,0 0 0,-1 0 0,1 0 0,0 0 0,0 0 0,0 0 0,0 0 0,-1 0 0,1 0 0,0 0 0,0 0 0,0 0 0,0 0 0,-1 0 0,1 0 0,0 0 0,0 0 0,0 0 0,0 0 0,0 0 0,-1 0 0,1 0 0,0 1 0,0-1 0,-12 12 0,-7 18 0,18-28 0,0 0 0,0 1 0,-1-1 0,1 0 0,-1 0 0,0 0 0,-1 1 0,2-2 0,1-1 0,0 0 0,-1 1 0,1-1 0,-1 0 0,1 0 0,0 0 0,-1 1 0,1-1 0,-1 0 0,1 0 0,0 0 0,-1 0 0,1 0 0,-1 0 0,1 0 0,-1 1 0,1-1 0,-1-1 0,1 1 0,-1 0 0,1 0 0,0 0 0,-1 0 0,1 0 0,-1 0 0,1 0 0,-1-1 0,1 1 0,0 0 0,-1 0 0,1-1 0,0 1 0,-1 0 0,1 0 0,0-1 0,-1 1 0,1 0 0,0-1 0,-1 1 0,1-1 0,0 1 0,0 0 0,0-1 0,-1 1 0,1-1 0,0 1 0,0 0 0,0-1 0,0 1 0,0-1 0,0 0 0,-1 0 0,1-1 0,0 0 0,0 1 0,0-1 0,0 1 0,0-1 0,1 1 0,-1-1 0,0 0 0,1 1 0,-1-1 0,2-1 0,-2 2 0,1 0 0,-1 0 0,0 0 0,1 0 0,-1 0 0,0-1 0,0 1 0,1 0 0,-1 0 0,0 0 0,0 0 0,0 0 0,0 0 0,-1-1 0,1 1 0,0 0 0,-1-1 0,1 1 0,-1 1 0,0 0 0,1-1 0,-1 1 0,0 0 0,1 0 0,-1-1 0,0 1 0,1 0 0,-1 0 0,0 0 0,0 0 0,1 0 0,-1 0 0,0 0 0,0 0 0,1 0 0,-1 0 0,0 1 0,1-1 0,-1 0 0,0 0 0,1 1 0,-1-1 0,0 0 0,1 1 0,-1-1 0,0 1 0,0 0 0,0-1 0,0 1 0,1-1 0,-1 1 0,0-1 0,0 1 0,0-1 0,0 1 0,1 0 0,-1 0 0,0-1 0,1 1 0,-1 0 0,1 0 0,-1 0 0,1 0 0,-1 0 0,1 0 0,-1-1 0,1 1 0,-1 2 0,1-2 0,1 1 0,-1-1 0,0 0 0,0 0 0,1 0 0,-1 0 0,1 0 0,-1 1 0,1-1 0,-1 0 0,1 0 0,0 0 0,-1 0 0,1-1 0,0 1 0,0 0 0,0 0 0,-1 0 0,1-1 0,0 1 0,0 0 0,0-1 0,0 1 0,2 0 0,0-1 0,-1 1 0,1-1 0,-1 0 0,1 0 0,0 0 0,-1 0 0,1-1 0,-1 1 0,5-2 0,15-3 0,40-3 0,-49 5 0,-11 3 0,1-1 0,-1 1 0,0-1 0,0 1 0,0 0 0,0 0 0,4 0 0,-5 0 0,-1 0 0,1 1 0,0-1 0,-1 0 0,1 0 0,0 0 0,-1 0 0,1 0 0,0-1 0,-1 1 0,1 0 0,0 0 0,-1 0 0,1 0 0,0-1 0,-1 1 0,1 0 0,-1-1 0,1 1 0,0 0 0,-1-1 0,1 1 0,-1-1 0,1 1 0,-1-1 0,0 1 0,1-1 0,-1 1 0,1-1 0,-1 0 0,0 1 0,0-1 0,1 1 0,-1-1 0,0 0 0,0 1 0,0-1 0,1 0 0,-1-1 0,0-3 0,0-1 0,0 1 0,-1-1 0,-1-7 0,0-6 0,-28 15 0,25 2 0,0 0 0,0 0 0,0 0 0,0 1 0,0-1 0,0 1 0,-1 1 0,1-1 0,0 1 0,-8 0 0,7 1 0,10 1 0,18 4 0,-11-3 0,-7-1 0,0 0 0,-1-1 0,1 1 0,-1-1 0,1 0 0,0 0 0,-1 0 0,1-1 0,0 1 0,0-1 0,-1 0 0,1 0 0,0 0 0,0-1 0,6-1 0,-2-2 0,-6 3 0,-1 0 0,0 1 0,1-1 0,-1 0 0,1 1 0,0-1 0,-1 1 0,1 0 0,-1-1 0,1 1 0,0 0 0,2 0 0,-2 0 0,-1 0 0,0 0 0,0 0 0,1 0 0,-1 0 0,0 0 0,0 0 0,1 0 0,-1-1 0,0 1 0,0-1 0,0 1 0,1-1 0,-1 1 0,0-1 0,0 0 0,0 1 0,0-1 0,0 0 0,1-2 0,-3 12 0,2-7 0,-1-1 0,0 0 0,0 1 0,0-1 0,-1 0 0,1 1 0,0-1 0,-1 0 0,1 1 0,-1 1 0,0-1 0,0 1 0,0 0 0,0 0 0,0-1 0,0 1 0,1 0 0,0 0 0,-1 0 0,1 0 0,0-1 0,0 1 0,1 4 0,0-3 0,-1-1 0,0 0 0,0 0 0,0 1 0,0-1 0,-1 0 0,1 0 0,-2 4 0,1-6 0,1 0 0,-1 0 0,0 0 0,1 0 0,-1 0 0,0 0 0,0 0 0,0-1 0,0 1 0,0 0 0,0 0 0,0-1 0,0 1 0,0-1 0,0 1 0,0-1 0,0 0 0,-1 1 0,1-1 0,0 0 0,0 0 0,0 1 0,-1-1 0,1 0 0,0 0 0,0 0 0,-2-1 0,-11 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2:32.1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 24575,'-4'0'0,"1"1"0,0-1 0,0 1 0,0 0 0,0 0 0,0 0 0,0 0 0,0 1 0,1-1 0,-1 1 0,0 0 0,1 0 0,-1 0 0,1 0 0,0 0 0,-1 0 0,1 1 0,0-1 0,-2 4 0,-5 8 0,1 0 0,-11 22 0,13-23 0,-13 26 0,4-8 0,-18 30 0,28-53 0,0 0 0,1 0 0,0 1 0,1-1 0,0 1 0,0 0 0,1 0 0,0 0 0,0 0 0,1 0 0,1 0 0,-1 0 0,2 14 0,-1 34 0,-1-35 0,1 0 0,5 44 0,-3-59 0,1 1 0,-1-1 0,1 0 0,1 0 0,-1 0 0,1-1 0,0 1 0,1-1 0,8 10 0,8 13 0,-18-26-86,0 0 1,-1 0-1,1 0 0,1 0 0,-1 0 1,0-1-1,1 1 0,6 3 0,-7-4-507,5 3-6233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2:33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24575,'2'2'0,"1"0"0,-1 0 0,0 1 0,0-1 0,0 1 0,0-1 0,0 1 0,0 0 0,-1 0 0,1 0 0,-1 0 0,0 0 0,0 0 0,0 0 0,0 0 0,0 5 0,2 33 0,-3 82 0,-1-49 0,1 1-1365,0-63-5461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0:52:34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24575,'3'0'0,"0"0"0,0 1 0,0 0 0,0-1 0,0 1 0,0 0 0,0 0 0,-1 1 0,1-1 0,0 1 0,-1-1 0,1 1 0,-1 0 0,1 0 0,-1 0 0,0 0 0,0 0 0,0 1 0,0-1 0,0 1 0,0-1 0,2 6 0,3 6 0,0 1 0,-2 0 0,6 19 0,-6-19 0,16 58 0,-11-34 0,26 63 0,-32-93 0,-1 0 0,1 0 0,-2 0 0,1 1 0,1 14 0,-4-20 0,1-1 0,-1 1 0,0-1 0,0 1 0,-1-1 0,1 1 0,-1-1 0,0 0 0,0 1 0,0-1 0,0 0 0,0 1 0,-1-1 0,1 0 0,-1 0 0,0 0 0,0 0 0,-5 4 0,-35 31 0,-70 47 0,90-66-1365,14-10-5461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46B31-DF86-46FD-9AA1-072551A6F024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6F10C-9C1D-466D-8911-9DEE0FD1D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662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9EECE-B543-4F7E-B499-D9E4B39FC5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9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6F10C-9C1D-466D-8911-9DEE0FD1D3E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90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BED66-26B2-EEAB-BF39-875F8D1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32C0CD-6162-1933-87B0-84872E34B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FFE79-864B-DC01-170F-C1553415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1AAE2E-0B3E-59E9-EDD6-218A2264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4052C-CD2D-457D-0530-E8210D1A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99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F619E-BC37-9961-E39E-4D6FA904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0FA424-AE55-1ABB-CB61-D9BB18C0A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EC07EB-E6E4-7B61-694A-22D9AD7F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4D51C9-40D0-A4F8-0018-593602D3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F606D-A501-E797-DD41-EDEF5660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67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30D5B0-980F-1BF8-C19C-8002C3597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B28FAC-3D65-F780-8F65-4B6C192C7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EC902-0A9E-ED6E-E6C6-B10E90451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163907-1A6A-4FD1-EE2E-9DA4ABA9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C2F61-978C-71DB-5B75-B996C8EA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9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0E868-5A71-DE53-FC5D-78B81EE0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285A3-A302-5B3E-7CC8-455F9771F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069EDF-C4CA-6652-5ABE-E05AD2F77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FC38DE-89EF-0654-A687-0E259046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904961-CA40-1841-601C-972012F0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23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56FB6-C5AD-8205-C697-CCB324DC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017620-47BE-D2DD-136C-6DC0EE674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F5A4C4-CA0D-D027-DDEB-F7925559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BDCAB-22AB-52D1-72CD-783304C0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D9024A-12F7-D57A-34DA-213D6E28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0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B8BDE-D823-BECE-D98E-AF490A1B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23AC20-2B12-A7B4-6378-963A368EB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E60A04-FA4C-AA4C-E660-0F9BA1B55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EAF996-95B5-91A5-23F9-D03452C9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B40AB4-D5E7-C7E7-3ADD-C8F13C8D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7BE3DE-8567-128E-2C90-D73A05D0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34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94A37-DD3B-BFE7-6357-4EF6B229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A4EA49-06EE-8BD6-666B-888B12F3D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9A7CB5-2356-387A-78B3-9EA7EC6E7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ADA671-5E7B-2DB7-3B33-73875EC5A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F9A5C52-0885-F333-19AA-B132BC203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C565F1-B3E3-450D-3261-AA01BBA7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513340-7333-1395-CF9C-D50C0188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8EF75B8-D680-29F8-7800-7F44FD87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4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962A5-D38D-CA11-E3BB-D597DB4C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B01A8A-99FA-7B56-68D9-4D404B67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6BF645-2AE8-434F-9BD6-04C63588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EFE382-3138-A321-7376-A448F02F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CC48C3-985A-1276-969B-1C0462EA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9B1975-6A43-A18D-FF8C-60E60D13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97D9F-AFDB-13EC-CDE3-D2F64039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85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2601E-6CC0-86E2-A2EB-DC03074E4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687E5-379D-7AA7-CAB7-D02DC019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7AD90C-9613-8350-B9FF-4BA44D12F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300DCA-09C3-A2A8-C2E9-F54F495D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FCB76D-4DC5-F2E5-C548-5C02DEEE2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159019-6160-DEAB-2E5E-B0781A1A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56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4C4B9-4520-E9D9-11CE-385C549B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BB78FD-E30E-9576-DBC9-13694EA40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F54FB3-AC21-7465-165D-EE0932F8B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30A93-7BDA-2C37-B6A4-8EDD37AA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B7A3B4-5DD7-D50A-16BA-AC384C42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28A11F-592D-606F-5422-ABC4D528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25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7F0402-7847-73E4-33BC-A86186CD9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9B5138-9638-00AE-B270-5D8DDA4BB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F976CE-5280-B04B-F48F-528AAF309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4915F-0717-475C-8F1D-39AC587C2C4D}" type="datetimeFigureOut">
              <a:rPr lang="zh-CN" altLang="en-US" smtClean="0"/>
              <a:t>2025/6/7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D536D7-5573-33D2-F012-5BCCEFA07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80EAC9-8B9C-D353-8A12-6F0B3E25B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8461C-B539-4B26-9EDF-DB053331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46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.xml"/><Relationship Id="rId18" Type="http://schemas.openxmlformats.org/officeDocument/2006/relationships/image" Target="../media/image160.png"/><Relationship Id="rId26" Type="http://schemas.openxmlformats.org/officeDocument/2006/relationships/image" Target="../media/image200.png"/><Relationship Id="rId39" Type="http://schemas.openxmlformats.org/officeDocument/2006/relationships/image" Target="../media/image310.png"/><Relationship Id="rId21" Type="http://schemas.openxmlformats.org/officeDocument/2006/relationships/customXml" Target="../ink/ink47.xml"/><Relationship Id="rId34" Type="http://schemas.openxmlformats.org/officeDocument/2006/relationships/image" Target="../media/image260.png"/><Relationship Id="rId42" Type="http://schemas.openxmlformats.org/officeDocument/2006/relationships/customXml" Target="../ink/ink53.xml"/><Relationship Id="rId47" Type="http://schemas.openxmlformats.org/officeDocument/2006/relationships/customXml" Target="../ink/ink58.xml"/><Relationship Id="rId50" Type="http://schemas.openxmlformats.org/officeDocument/2006/relationships/customXml" Target="../ink/ink61.xml"/><Relationship Id="rId7" Type="http://schemas.openxmlformats.org/officeDocument/2006/relationships/customXml" Target="../ink/ink40.xml"/><Relationship Id="rId2" Type="http://schemas.openxmlformats.org/officeDocument/2006/relationships/image" Target="../media/image50.png"/><Relationship Id="rId16" Type="http://schemas.openxmlformats.org/officeDocument/2006/relationships/image" Target="../media/image150.png"/><Relationship Id="rId29" Type="http://schemas.openxmlformats.org/officeDocument/2006/relationships/customXml" Target="../ink/ink51.xml"/><Relationship Id="rId11" Type="http://schemas.openxmlformats.org/officeDocument/2006/relationships/customXml" Target="../ink/ink42.xml"/><Relationship Id="rId24" Type="http://schemas.openxmlformats.org/officeDocument/2006/relationships/image" Target="../media/image190.png"/><Relationship Id="rId32" Type="http://schemas.openxmlformats.org/officeDocument/2006/relationships/image" Target="../media/image240.png"/><Relationship Id="rId37" Type="http://schemas.openxmlformats.org/officeDocument/2006/relationships/image" Target="../media/image290.png"/><Relationship Id="rId40" Type="http://schemas.openxmlformats.org/officeDocument/2006/relationships/customXml" Target="../ink/ink52.xml"/><Relationship Id="rId45" Type="http://schemas.openxmlformats.org/officeDocument/2006/relationships/customXml" Target="../ink/ink56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23" Type="http://schemas.openxmlformats.org/officeDocument/2006/relationships/customXml" Target="../ink/ink48.xml"/><Relationship Id="rId28" Type="http://schemas.openxmlformats.org/officeDocument/2006/relationships/image" Target="../media/image210.png"/><Relationship Id="rId36" Type="http://schemas.openxmlformats.org/officeDocument/2006/relationships/image" Target="../media/image280.png"/><Relationship Id="rId49" Type="http://schemas.openxmlformats.org/officeDocument/2006/relationships/customXml" Target="../ink/ink60.xml"/><Relationship Id="rId10" Type="http://schemas.openxmlformats.org/officeDocument/2006/relationships/image" Target="../media/image120.png"/><Relationship Id="rId19" Type="http://schemas.openxmlformats.org/officeDocument/2006/relationships/customXml" Target="../ink/ink46.xml"/><Relationship Id="rId31" Type="http://schemas.openxmlformats.org/officeDocument/2006/relationships/image" Target="../media/image230.png"/><Relationship Id="rId44" Type="http://schemas.openxmlformats.org/officeDocument/2006/relationships/customXml" Target="../ink/ink55.xml"/><Relationship Id="rId4" Type="http://schemas.openxmlformats.org/officeDocument/2006/relationships/image" Target="../media/image910.png"/><Relationship Id="rId9" Type="http://schemas.openxmlformats.org/officeDocument/2006/relationships/customXml" Target="../ink/ink41.xml"/><Relationship Id="rId14" Type="http://schemas.openxmlformats.org/officeDocument/2006/relationships/image" Target="../media/image140.png"/><Relationship Id="rId22" Type="http://schemas.openxmlformats.org/officeDocument/2006/relationships/image" Target="../media/image180.png"/><Relationship Id="rId27" Type="http://schemas.openxmlformats.org/officeDocument/2006/relationships/customXml" Target="../ink/ink50.xml"/><Relationship Id="rId30" Type="http://schemas.openxmlformats.org/officeDocument/2006/relationships/image" Target="../media/image220.png"/><Relationship Id="rId35" Type="http://schemas.openxmlformats.org/officeDocument/2006/relationships/image" Target="../media/image270.png"/><Relationship Id="rId43" Type="http://schemas.openxmlformats.org/officeDocument/2006/relationships/customXml" Target="../ink/ink54.xml"/><Relationship Id="rId48" Type="http://schemas.openxmlformats.org/officeDocument/2006/relationships/customXml" Target="../ink/ink59.xml"/><Relationship Id="rId8" Type="http://schemas.openxmlformats.org/officeDocument/2006/relationships/image" Target="../media/image113.png"/><Relationship Id="rId51" Type="http://schemas.openxmlformats.org/officeDocument/2006/relationships/image" Target="../media/image330.png"/><Relationship Id="rId3" Type="http://schemas.openxmlformats.org/officeDocument/2006/relationships/customXml" Target="../ink/ink38.xml"/><Relationship Id="rId12" Type="http://schemas.openxmlformats.org/officeDocument/2006/relationships/image" Target="../media/image130.png"/><Relationship Id="rId17" Type="http://schemas.openxmlformats.org/officeDocument/2006/relationships/customXml" Target="../ink/ink45.xml"/><Relationship Id="rId25" Type="http://schemas.openxmlformats.org/officeDocument/2006/relationships/customXml" Target="../ink/ink49.xml"/><Relationship Id="rId33" Type="http://schemas.openxmlformats.org/officeDocument/2006/relationships/image" Target="../media/image250.png"/><Relationship Id="rId38" Type="http://schemas.openxmlformats.org/officeDocument/2006/relationships/image" Target="../media/image300.png"/><Relationship Id="rId46" Type="http://schemas.openxmlformats.org/officeDocument/2006/relationships/customXml" Target="../ink/ink57.xml"/><Relationship Id="rId20" Type="http://schemas.openxmlformats.org/officeDocument/2006/relationships/image" Target="../media/image170.png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customXml" Target="../ink/ink63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9" Type="http://schemas.openxmlformats.org/officeDocument/2006/relationships/customXml" Target="../ink/ink21.xml"/><Relationship Id="rId21" Type="http://schemas.openxmlformats.org/officeDocument/2006/relationships/customXml" Target="../ink/ink12.xml"/><Relationship Id="rId34" Type="http://schemas.openxmlformats.org/officeDocument/2006/relationships/image" Target="../media/image35.png"/><Relationship Id="rId42" Type="http://schemas.openxmlformats.org/officeDocument/2006/relationships/image" Target="../media/image39.png"/><Relationship Id="rId47" Type="http://schemas.openxmlformats.org/officeDocument/2006/relationships/customXml" Target="../ink/ink25.xml"/><Relationship Id="rId50" Type="http://schemas.openxmlformats.org/officeDocument/2006/relationships/image" Target="../media/image4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29" Type="http://schemas.openxmlformats.org/officeDocument/2006/relationships/customXml" Target="../ink/ink16.xml"/><Relationship Id="rId11" Type="http://schemas.openxmlformats.org/officeDocument/2006/relationships/customXml" Target="../ink/ink7.xml"/><Relationship Id="rId24" Type="http://schemas.openxmlformats.org/officeDocument/2006/relationships/image" Target="../media/image30.png"/><Relationship Id="rId32" Type="http://schemas.openxmlformats.org/officeDocument/2006/relationships/image" Target="../media/image34.png"/><Relationship Id="rId37" Type="http://schemas.openxmlformats.org/officeDocument/2006/relationships/customXml" Target="../ink/ink20.xml"/><Relationship Id="rId40" Type="http://schemas.openxmlformats.org/officeDocument/2006/relationships/image" Target="../media/image38.png"/><Relationship Id="rId45" Type="http://schemas.openxmlformats.org/officeDocument/2006/relationships/customXml" Target="../ink/ink24.xml"/><Relationship Id="rId5" Type="http://schemas.openxmlformats.org/officeDocument/2006/relationships/image" Target="../media/image20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32.png"/><Relationship Id="rId36" Type="http://schemas.openxmlformats.org/officeDocument/2006/relationships/image" Target="../media/image36.png"/><Relationship Id="rId49" Type="http://schemas.openxmlformats.org/officeDocument/2006/relationships/customXml" Target="../ink/ink26.xml"/><Relationship Id="rId10" Type="http://schemas.openxmlformats.org/officeDocument/2006/relationships/image" Target="../media/image23.png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4" Type="http://schemas.openxmlformats.org/officeDocument/2006/relationships/image" Target="../media/image40.png"/><Relationship Id="rId4" Type="http://schemas.openxmlformats.org/officeDocument/2006/relationships/customXml" Target="../ink/ink4.xml"/><Relationship Id="rId9" Type="http://schemas.openxmlformats.org/officeDocument/2006/relationships/image" Target="../media/image22.png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15.xml"/><Relationship Id="rId30" Type="http://schemas.openxmlformats.org/officeDocument/2006/relationships/image" Target="../media/image33.png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image" Target="../media/image42.png"/><Relationship Id="rId8" Type="http://schemas.openxmlformats.org/officeDocument/2006/relationships/customXml" Target="../ink/ink6.xml"/><Relationship Id="rId3" Type="http://schemas.openxmlformats.org/officeDocument/2006/relationships/image" Target="../media/image5.png"/><Relationship Id="rId12" Type="http://schemas.openxmlformats.org/officeDocument/2006/relationships/image" Target="../media/image24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37.png"/><Relationship Id="rId46" Type="http://schemas.openxmlformats.org/officeDocument/2006/relationships/image" Target="../media/image41.png"/><Relationship Id="rId20" Type="http://schemas.openxmlformats.org/officeDocument/2006/relationships/image" Target="../media/image28.png"/><Relationship Id="rId41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2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customXml" Target="../ink/ink27.xml"/><Relationship Id="rId21" Type="http://schemas.openxmlformats.org/officeDocument/2006/relationships/customXml" Target="../ink/ink36.xml"/><Relationship Id="rId7" Type="http://schemas.openxmlformats.org/officeDocument/2006/relationships/image" Target="../media/image610.png"/><Relationship Id="rId12" Type="http://schemas.openxmlformats.org/officeDocument/2006/relationships/image" Target="../media/image9.png"/><Relationship Id="rId17" Type="http://schemas.openxmlformats.org/officeDocument/2006/relationships/customXml" Target="../ink/ink34.xml"/><Relationship Id="rId25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customXml" Target="../ink/ink31.xml"/><Relationship Id="rId24" Type="http://schemas.openxmlformats.org/officeDocument/2006/relationships/image" Target="../media/image15.png"/><Relationship Id="rId5" Type="http://schemas.openxmlformats.org/officeDocument/2006/relationships/customXml" Target="../ink/ink28.xml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10" Type="http://schemas.openxmlformats.org/officeDocument/2006/relationships/image" Target="../media/image8.png"/><Relationship Id="rId19" Type="http://schemas.openxmlformats.org/officeDocument/2006/relationships/customXml" Target="../ink/ink35.xml"/><Relationship Id="rId4" Type="http://schemas.openxmlformats.org/officeDocument/2006/relationships/image" Target="../media/image2.png"/><Relationship Id="rId9" Type="http://schemas.openxmlformats.org/officeDocument/2006/relationships/customXml" Target="../ink/ink30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71369A5-BF31-85E9-09E8-E0CB9FDFD6D6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D6F1B-576D-4912-DDB9-040AB4BD71BD}"/>
              </a:ext>
            </a:extLst>
          </p:cNvPr>
          <p:cNvSpPr txBox="1"/>
          <p:nvPr/>
        </p:nvSpPr>
        <p:spPr>
          <a:xfrm>
            <a:off x="2166258" y="854530"/>
            <a:ext cx="6776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/>
              <a:t>AI</a:t>
            </a:r>
            <a:r>
              <a:rPr lang="zh-CN" altLang="en-US" sz="7200"/>
              <a:t>实验室</a:t>
            </a:r>
            <a:endParaRPr lang="en-US" altLang="zh-CN" sz="7200"/>
          </a:p>
          <a:p>
            <a:pPr algn="ctr"/>
            <a:r>
              <a:rPr lang="zh-CN" altLang="en-US" sz="7200"/>
              <a:t>答辩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F0C29A-AB77-DD5F-6975-45F9D745B1D9}"/>
              </a:ext>
            </a:extLst>
          </p:cNvPr>
          <p:cNvSpPr txBox="1"/>
          <p:nvPr/>
        </p:nvSpPr>
        <p:spPr>
          <a:xfrm>
            <a:off x="9731829" y="5660571"/>
            <a:ext cx="14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2025/6/7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464620-C14A-7CB8-0577-5826484694A3}"/>
              </a:ext>
            </a:extLst>
          </p:cNvPr>
          <p:cNvSpPr txBox="1"/>
          <p:nvPr/>
        </p:nvSpPr>
        <p:spPr>
          <a:xfrm>
            <a:off x="7333121" y="4452257"/>
            <a:ext cx="1654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范家豪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5577EA-2B94-53C7-FFE9-281CDE9580C2}"/>
              </a:ext>
            </a:extLst>
          </p:cNvPr>
          <p:cNvSpPr txBox="1"/>
          <p:nvPr/>
        </p:nvSpPr>
        <p:spPr>
          <a:xfrm>
            <a:off x="6320750" y="4559978"/>
            <a:ext cx="29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--------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8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6F4AD-B9E5-D623-671A-F8D42602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0697"/>
            <a:ext cx="10515600" cy="1325563"/>
          </a:xfrm>
        </p:spPr>
        <p:txBody>
          <a:bodyPr/>
          <a:lstStyle/>
          <a:p>
            <a:r>
              <a:rPr lang="zh-CN" altLang="en-US"/>
              <a:t>代价函数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D2CDB-9E18-C8D6-3BED-4076FE8B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MSE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交叉熵代价函数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BF4BB4-F3BE-C121-8ABD-F764CDC6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89" y="1864934"/>
            <a:ext cx="5868219" cy="15337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38B9B4-3BE8-7859-8ECE-F391586C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83" y="4509861"/>
            <a:ext cx="5315692" cy="16290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AA1D45-BC21-F819-6FB7-9EE2815E423E}"/>
              </a:ext>
            </a:extLst>
          </p:cNvPr>
          <p:cNvSpPr txBox="1"/>
          <p:nvPr/>
        </p:nvSpPr>
        <p:spPr>
          <a:xfrm>
            <a:off x="2258785" y="19181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回归问题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823A6D-48BA-8E18-3A9C-05D905B85F66}"/>
              </a:ext>
            </a:extLst>
          </p:cNvPr>
          <p:cNvSpPr txBox="1"/>
          <p:nvPr/>
        </p:nvSpPr>
        <p:spPr>
          <a:xfrm>
            <a:off x="4071255" y="3910588"/>
            <a:ext cx="120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分类问题</a:t>
            </a:r>
          </a:p>
        </p:txBody>
      </p:sp>
    </p:spTree>
    <p:extLst>
      <p:ext uri="{BB962C8B-B14F-4D97-AF65-F5344CB8AC3E}">
        <p14:creationId xmlns:p14="http://schemas.microsoft.com/office/powerpoint/2010/main" val="119184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055B0-D216-5AF0-5D57-D898049B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梯度下降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34E166-88C6-A467-0EC3-523C01B0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42" y="1866625"/>
            <a:ext cx="6610263" cy="43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4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8D50AC9-BE93-3330-16CA-90F1B954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84" y="4803155"/>
            <a:ext cx="4715533" cy="10955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D50E9E-CDFA-8B70-D624-4101D86C9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34" y="3222677"/>
            <a:ext cx="5506235" cy="17958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4DB7FB-DBE3-914D-E218-23CDC1021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993" y="3566979"/>
            <a:ext cx="5758188" cy="24723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B60192-DB86-EA06-07EE-722482881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030" y="1940167"/>
            <a:ext cx="7742726" cy="15806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D66D68-04F0-0148-F9CC-1F329A333FAF}"/>
              </a:ext>
            </a:extLst>
          </p:cNvPr>
          <p:cNvSpPr txBox="1"/>
          <p:nvPr/>
        </p:nvSpPr>
        <p:spPr>
          <a:xfrm>
            <a:off x="427165" y="620724"/>
            <a:ext cx="54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梯度下降法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565F63-AA23-2BF1-C8B5-0FA2321FE2B6}"/>
              </a:ext>
            </a:extLst>
          </p:cNvPr>
          <p:cNvSpPr txBox="1"/>
          <p:nvPr/>
        </p:nvSpPr>
        <p:spPr>
          <a:xfrm>
            <a:off x="427165" y="1408515"/>
            <a:ext cx="866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原理：梯度方向是代价函数上升最快的方向，所以自变量沿着梯度的反方向移动就是</a:t>
            </a:r>
            <a:endParaRPr lang="en-US" altLang="zh-CN"/>
          </a:p>
          <a:p>
            <a:r>
              <a:rPr lang="zh-CN" altLang="en-US"/>
              <a:t>代价函数下降最快的方向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CD120AF-E8AF-EF67-EDF4-A62D19BF56D2}"/>
              </a:ext>
            </a:extLst>
          </p:cNvPr>
          <p:cNvCxnSpPr>
            <a:cxnSpLocks/>
          </p:cNvCxnSpPr>
          <p:nvPr/>
        </p:nvCxnSpPr>
        <p:spPr>
          <a:xfrm>
            <a:off x="5182011" y="4720371"/>
            <a:ext cx="259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0EE124-3D60-2F00-5058-88BC961EEC3F}"/>
                  </a:ext>
                </a:extLst>
              </p:cNvPr>
              <p:cNvSpPr txBox="1"/>
              <p:nvPr/>
            </p:nvSpPr>
            <p:spPr>
              <a:xfrm>
                <a:off x="267309" y="6085448"/>
                <a:ext cx="607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/>
                  <a:t>学习率，一般设置很小，避免梯度太大导致变化太剧烈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0EE124-3D60-2F00-5058-88BC961EE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09" y="6085448"/>
                <a:ext cx="6077305" cy="369332"/>
              </a:xfrm>
              <a:prstGeom prst="rect">
                <a:avLst/>
              </a:prstGeom>
              <a:blipFill>
                <a:blip r:embed="rId6"/>
                <a:stretch>
                  <a:fillRect t="-8197" r="-10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1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BAC2506-77EE-8C76-45A4-C2935010C2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/>
                  <a:t>以求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/>
                  <a:t>为例</a:t>
                </a:r>
                <a:r>
                  <a:rPr lang="en-US" altLang="zh-CN"/>
                  <a:t>,</a:t>
                </a:r>
                <a:r>
                  <a:rPr lang="zh-CN" altLang="en-US"/>
                  <a:t>设激活函数为</a:t>
                </a:r>
                <a:r>
                  <a:rPr lang="en-US" altLang="zh-CN"/>
                  <a:t>σ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BAC2506-77EE-8C76-45A4-C2935010C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16BEEB-2982-7F1E-5982-3A6AE3420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注意到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 b="0" i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pt-BR" altLang="zh-CN" b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!=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ⅈ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endParaRPr lang="en-US" altLang="zh-CN" b="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在前向传播时已经求出</a:t>
                </a:r>
                <a:endParaRPr lang="en-US" altLang="zh-CN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再求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σ’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)</a:t>
                </a:r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σ’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)</a:t>
                </a:r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σ’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)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endParaRPr lang="en-US" altLang="zh-CN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=…=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…</a:t>
                </a:r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</m:den>
                    </m:f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σ’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)</a:t>
                </a:r>
              </a:p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问题：每次计算梯度都需要靠链式法则计算一轮，造成大量计算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16BEEB-2982-7F1E-5982-3A6AE342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5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什么是神经网络？— 人工神经网络简介 — AWS">
            <a:extLst>
              <a:ext uri="{FF2B5EF4-FFF2-40B4-BE49-F238E27FC236}">
                <a16:creationId xmlns:a16="http://schemas.microsoft.com/office/drawing/2014/main" id="{F4FB3978-474C-A35E-4E87-08B59D8B79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9055" y="1662407"/>
            <a:ext cx="6666706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D4E1E3F-2F5D-00FD-9EDA-D9C025FF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反向传播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C99CD00-50EB-F4E8-D2D8-52B9883648E7}"/>
                  </a:ext>
                </a:extLst>
              </p14:cNvPr>
              <p14:cNvContentPartPr/>
              <p14:nvPr/>
            </p14:nvContentPartPr>
            <p14:xfrm>
              <a:off x="7859417" y="2454326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C99CD00-50EB-F4E8-D2D8-52B9883648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6417" y="23916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BFEEA69-8B70-DA32-951F-29F5FCC8DD81}"/>
                  </a:ext>
                </a:extLst>
              </p14:cNvPr>
              <p14:cNvContentPartPr/>
              <p14:nvPr/>
            </p14:nvContentPartPr>
            <p14:xfrm>
              <a:off x="3459857" y="851246"/>
              <a:ext cx="441360" cy="10450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BFEEA69-8B70-DA32-951F-29F5FCC8DD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7217" y="788246"/>
                <a:ext cx="567000" cy="11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A06DC7-8B74-9085-40DD-78B003A81CD5}"/>
              </a:ext>
            </a:extLst>
          </p:cNvPr>
          <p:cNvGrpSpPr/>
          <p:nvPr/>
        </p:nvGrpSpPr>
        <p:grpSpPr>
          <a:xfrm>
            <a:off x="2212817" y="1796606"/>
            <a:ext cx="918000" cy="5136120"/>
            <a:chOff x="2212817" y="1796606"/>
            <a:chExt cx="918000" cy="51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9738C24-8849-8DD6-F227-7A85B933DDFD}"/>
                    </a:ext>
                  </a:extLst>
                </p14:cNvPr>
                <p14:cNvContentPartPr/>
                <p14:nvPr/>
              </p14:nvContentPartPr>
              <p14:xfrm>
                <a:off x="2212817" y="1796606"/>
                <a:ext cx="918000" cy="5136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9738C24-8849-8DD6-F227-7A85B933DD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49817" y="1733606"/>
                  <a:ext cx="1043640" cy="52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861AD18-8BD6-E59E-1335-07F5EB063FC7}"/>
                    </a:ext>
                  </a:extLst>
                </p14:cNvPr>
                <p14:cNvContentPartPr/>
                <p14:nvPr/>
              </p14:nvContentPartPr>
              <p14:xfrm>
                <a:off x="2801417" y="2189726"/>
                <a:ext cx="155520" cy="5857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861AD18-8BD6-E59E-1335-07F5EB063F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38417" y="2127086"/>
                  <a:ext cx="28116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345786C-4BB7-0A9B-8B9F-A52FCF759BD3}"/>
                    </a:ext>
                  </a:extLst>
                </p14:cNvPr>
                <p14:cNvContentPartPr/>
                <p14:nvPr/>
              </p14:nvContentPartPr>
              <p14:xfrm>
                <a:off x="2753537" y="1890926"/>
                <a:ext cx="115920" cy="638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345786C-4BB7-0A9B-8B9F-A52FCF759B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90537" y="1827926"/>
                  <a:ext cx="241560" cy="76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5C74713-65DF-566F-24E7-5A98E87B6A2F}"/>
                  </a:ext>
                </a:extLst>
              </p14:cNvPr>
              <p14:cNvContentPartPr/>
              <p14:nvPr/>
            </p14:nvContentPartPr>
            <p14:xfrm>
              <a:off x="3635897" y="641006"/>
              <a:ext cx="180360" cy="3470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5C74713-65DF-566F-24E7-5A98E87B6A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72897" y="578366"/>
                <a:ext cx="3060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217085A9-4E9C-F771-CA42-745090BD2168}"/>
                  </a:ext>
                </a:extLst>
              </p14:cNvPr>
              <p14:cNvContentPartPr/>
              <p14:nvPr/>
            </p14:nvContentPartPr>
            <p14:xfrm>
              <a:off x="3559577" y="1763126"/>
              <a:ext cx="522720" cy="4359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217085A9-4E9C-F771-CA42-745090BD21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6577" y="1700126"/>
                <a:ext cx="64836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BAD94DE-B511-5498-891D-24A0DE8F2174}"/>
                  </a:ext>
                </a:extLst>
              </p14:cNvPr>
              <p14:cNvContentPartPr/>
              <p14:nvPr/>
            </p14:nvContentPartPr>
            <p14:xfrm>
              <a:off x="4108577" y="1877606"/>
              <a:ext cx="218160" cy="33192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BAD94DE-B511-5498-891D-24A0DE8F21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45937" y="1814966"/>
                <a:ext cx="34380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36EA7F-5716-FFD3-F5E1-78EA208A52C6}"/>
              </a:ext>
            </a:extLst>
          </p:cNvPr>
          <p:cNvGrpSpPr/>
          <p:nvPr/>
        </p:nvGrpSpPr>
        <p:grpSpPr>
          <a:xfrm>
            <a:off x="3645937" y="677726"/>
            <a:ext cx="2184840" cy="1531800"/>
            <a:chOff x="3679457" y="688526"/>
            <a:chExt cx="2184840" cy="15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61CC938-2A87-927A-03F2-C7E44BECBF1C}"/>
                    </a:ext>
                  </a:extLst>
                </p14:cNvPr>
                <p14:cNvContentPartPr/>
                <p14:nvPr/>
              </p14:nvContentPartPr>
              <p14:xfrm>
                <a:off x="3679457" y="688526"/>
                <a:ext cx="1336680" cy="12204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61CC938-2A87-927A-03F2-C7E44BECBF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16817" y="625526"/>
                  <a:ext cx="146232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394ABA3-4ADF-2480-D767-3CF93F793ED2}"/>
                    </a:ext>
                  </a:extLst>
                </p14:cNvPr>
                <p14:cNvContentPartPr/>
                <p14:nvPr/>
              </p14:nvContentPartPr>
              <p14:xfrm>
                <a:off x="4319897" y="1409246"/>
                <a:ext cx="219240" cy="173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394ABA3-4ADF-2480-D767-3CF93F793E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57257" y="1346606"/>
                  <a:ext cx="344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81F120E-852F-ADD0-9A2C-EBB2238FB9D6}"/>
                    </a:ext>
                  </a:extLst>
                </p14:cNvPr>
                <p14:cNvContentPartPr/>
                <p14:nvPr/>
              </p14:nvContentPartPr>
              <p14:xfrm>
                <a:off x="4457777" y="1703366"/>
                <a:ext cx="202680" cy="516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81F120E-852F-ADD0-9A2C-EBB2238FB9D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94777" y="1640726"/>
                  <a:ext cx="32832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204B215-349A-B074-14B4-5E277AC65364}"/>
                    </a:ext>
                  </a:extLst>
                </p14:cNvPr>
                <p14:cNvContentPartPr/>
                <p14:nvPr/>
              </p14:nvContentPartPr>
              <p14:xfrm>
                <a:off x="4549577" y="1504646"/>
                <a:ext cx="1032480" cy="642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204B215-349A-B074-14B4-5E277AC6536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86937" y="1441646"/>
                  <a:ext cx="115812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B0957B2-A2F9-3E4C-28E5-DEAEAD94BE2E}"/>
                    </a:ext>
                  </a:extLst>
                </p14:cNvPr>
                <p14:cNvContentPartPr/>
                <p14:nvPr/>
              </p14:nvContentPartPr>
              <p14:xfrm>
                <a:off x="5796257" y="2040686"/>
                <a:ext cx="68040" cy="88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B0957B2-A2F9-3E4C-28E5-DEAEAD94BE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33257" y="1978046"/>
                  <a:ext cx="193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72663BF-8EF9-E102-F17D-251B861A2968}"/>
                    </a:ext>
                  </a:extLst>
                </p14:cNvPr>
                <p14:cNvContentPartPr/>
                <p14:nvPr/>
              </p14:nvContentPartPr>
              <p14:xfrm>
                <a:off x="5366777" y="2118446"/>
                <a:ext cx="103680" cy="69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72663BF-8EF9-E102-F17D-251B861A296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3777" y="2055446"/>
                  <a:ext cx="229320" cy="195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5B078AF-E99D-FBCB-104E-B510BFDEC1E6}"/>
              </a:ext>
            </a:extLst>
          </p:cNvPr>
          <p:cNvSpPr txBox="1"/>
          <p:nvPr/>
        </p:nvSpPr>
        <p:spPr>
          <a:xfrm>
            <a:off x="3939215" y="726166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计算</a:t>
            </a:r>
            <a:r>
              <a:rPr lang="en-US" altLang="zh-CN"/>
              <a:t>Cost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48128BE-F41A-854B-8B26-E3E49896AC88}"/>
                  </a:ext>
                </a:extLst>
              </p:cNvPr>
              <p:cNvSpPr txBox="1"/>
              <p:nvPr/>
            </p:nvSpPr>
            <p:spPr>
              <a:xfrm>
                <a:off x="5994050" y="2172789"/>
                <a:ext cx="2957220" cy="565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den>
                    </m:f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48128BE-F41A-854B-8B26-E3E49896A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50" y="2172789"/>
                <a:ext cx="2957220" cy="565155"/>
              </a:xfrm>
              <a:prstGeom prst="rect">
                <a:avLst/>
              </a:prstGeom>
              <a:blipFill>
                <a:blip r:embed="rId31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BF6616C-CF01-5C6F-6524-35D692BD6A38}"/>
                  </a:ext>
                </a:extLst>
              </p:cNvPr>
              <p:cNvSpPr txBox="1"/>
              <p:nvPr/>
            </p:nvSpPr>
            <p:spPr>
              <a:xfrm>
                <a:off x="2517595" y="2209526"/>
                <a:ext cx="518796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BF6616C-CF01-5C6F-6524-35D692BD6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95" y="2209526"/>
                <a:ext cx="518796" cy="3976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AAEA614-00A3-A22F-F76B-1F8BE506255E}"/>
                  </a:ext>
                </a:extLst>
              </p:cNvPr>
              <p:cNvSpPr txBox="1"/>
              <p:nvPr/>
            </p:nvSpPr>
            <p:spPr>
              <a:xfrm>
                <a:off x="2494139" y="3449320"/>
                <a:ext cx="695703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AAEA614-00A3-A22F-F76B-1F8BE506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9" y="3449320"/>
                <a:ext cx="695703" cy="3976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E97EBEA-0C59-F368-8F8C-28BA587B854A}"/>
                  </a:ext>
                </a:extLst>
              </p:cNvPr>
              <p:cNvSpPr txBox="1"/>
              <p:nvPr/>
            </p:nvSpPr>
            <p:spPr>
              <a:xfrm>
                <a:off x="2323965" y="6021101"/>
                <a:ext cx="518795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E97EBEA-0C59-F368-8F8C-28BA587B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965" y="6021101"/>
                <a:ext cx="518795" cy="40479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0991120-A89A-FA6D-03F0-2D35DB002660}"/>
                  </a:ext>
                </a:extLst>
              </p:cNvPr>
              <p:cNvSpPr txBox="1"/>
              <p:nvPr/>
            </p:nvSpPr>
            <p:spPr>
              <a:xfrm>
                <a:off x="3769395" y="1409246"/>
                <a:ext cx="1519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,</a:t>
                </a:r>
                <a:r>
                  <a:rPr lang="zh-CN" altLang="en-US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/>
                  <a:t>…</a:t>
                </a:r>
                <a:r>
                  <a:rPr lang="zh-CN" altLang="en-US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0991120-A89A-FA6D-03F0-2D35DB00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395" y="1409246"/>
                <a:ext cx="1519647" cy="369332"/>
              </a:xfrm>
              <a:prstGeom prst="rect">
                <a:avLst/>
              </a:prstGeom>
              <a:blipFill>
                <a:blip r:embed="rId35"/>
                <a:stretch>
                  <a:fillRect t="-8197" r="-1200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C3AE624-301E-4510-7EA1-9F3135D4D4A8}"/>
              </a:ext>
            </a:extLst>
          </p:cNvPr>
          <p:cNvCxnSpPr>
            <a:cxnSpLocks/>
          </p:cNvCxnSpPr>
          <p:nvPr/>
        </p:nvCxnSpPr>
        <p:spPr>
          <a:xfrm flipH="1" flipV="1">
            <a:off x="4534120" y="1822886"/>
            <a:ext cx="6817" cy="349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45BBA72-A72F-5CBE-249D-B9EABFAB0D1B}"/>
              </a:ext>
            </a:extLst>
          </p:cNvPr>
          <p:cNvCxnSpPr>
            <a:cxnSpLocks/>
          </p:cNvCxnSpPr>
          <p:nvPr/>
        </p:nvCxnSpPr>
        <p:spPr>
          <a:xfrm flipH="1" flipV="1">
            <a:off x="4489958" y="1080903"/>
            <a:ext cx="6817" cy="349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FD78BB7-7071-5F46-C674-D41B89EB3A79}"/>
                  </a:ext>
                </a:extLst>
              </p:cNvPr>
              <p:cNvSpPr txBox="1"/>
              <p:nvPr/>
            </p:nvSpPr>
            <p:spPr>
              <a:xfrm>
                <a:off x="5994050" y="1312145"/>
                <a:ext cx="603114" cy="543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den>
                    </m:f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FD78BB7-7071-5F46-C674-D41B89EB3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50" y="1312145"/>
                <a:ext cx="603114" cy="543482"/>
              </a:xfrm>
              <a:prstGeom prst="rect">
                <a:avLst/>
              </a:prstGeom>
              <a:blipFill>
                <a:blip r:embed="rId3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E3BF25D-FC8E-7E1B-7855-E52AA27AC589}"/>
                  </a:ext>
                </a:extLst>
              </p:cNvPr>
              <p:cNvSpPr txBox="1"/>
              <p:nvPr/>
            </p:nvSpPr>
            <p:spPr>
              <a:xfrm>
                <a:off x="5945064" y="3429000"/>
                <a:ext cx="6001386" cy="620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=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E3BF25D-FC8E-7E1B-7855-E52AA27AC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064" y="3429000"/>
                <a:ext cx="6001386" cy="6204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06A05-08BB-DD75-A7B1-02F5CBADD734}"/>
                  </a:ext>
                </a:extLst>
              </p:cNvPr>
              <p:cNvSpPr txBox="1"/>
              <p:nvPr/>
            </p:nvSpPr>
            <p:spPr>
              <a:xfrm>
                <a:off x="5994050" y="4689114"/>
                <a:ext cx="2920030" cy="563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06A05-08BB-DD75-A7B1-02F5CBADD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50" y="4689114"/>
                <a:ext cx="2920030" cy="56323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>
            <a:extLst>
              <a:ext uri="{FF2B5EF4-FFF2-40B4-BE49-F238E27FC236}">
                <a16:creationId xmlns:a16="http://schemas.microsoft.com/office/drawing/2014/main" id="{17E9F139-F3B3-24D9-C4FD-074DF49E51D3}"/>
              </a:ext>
            </a:extLst>
          </p:cNvPr>
          <p:cNvSpPr txBox="1"/>
          <p:nvPr/>
        </p:nvSpPr>
        <p:spPr>
          <a:xfrm>
            <a:off x="2517595" y="5422074"/>
            <a:ext cx="461665" cy="41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/>
              <a:t>……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542DB64-CB14-2403-0EC7-C53305F50A5C}"/>
                  </a:ext>
                </a:extLst>
              </p:cNvPr>
              <p:cNvSpPr txBox="1"/>
              <p:nvPr/>
            </p:nvSpPr>
            <p:spPr>
              <a:xfrm>
                <a:off x="2618601" y="4841514"/>
                <a:ext cx="695703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542DB64-CB14-2403-0EC7-C53305F50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601" y="4841514"/>
                <a:ext cx="695703" cy="39767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14FC4793-2061-113C-2BCA-2148C17B637B}"/>
                  </a:ext>
                </a:extLst>
              </p14:cNvPr>
              <p14:cNvContentPartPr/>
              <p14:nvPr/>
            </p14:nvContentPartPr>
            <p14:xfrm>
              <a:off x="3216497" y="6601886"/>
              <a:ext cx="360" cy="36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14FC4793-2061-113C-2BCA-2148C17B63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07497" y="65932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D7FC4456-A53D-CD14-9EE8-0960A031B27B}"/>
                  </a:ext>
                </a:extLst>
              </p14:cNvPr>
              <p14:cNvContentPartPr/>
              <p14:nvPr/>
            </p14:nvContentPartPr>
            <p14:xfrm>
              <a:off x="3216497" y="6732566"/>
              <a:ext cx="360" cy="36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D7FC4456-A53D-CD14-9EE8-0960A031B2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07497" y="6723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FDF18EA9-4C39-E278-A734-232697A893DC}"/>
                  </a:ext>
                </a:extLst>
              </p14:cNvPr>
              <p14:cNvContentPartPr/>
              <p14:nvPr/>
            </p14:nvContentPartPr>
            <p14:xfrm>
              <a:off x="3777377" y="6596486"/>
              <a:ext cx="360" cy="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FDF18EA9-4C39-E278-A734-232697A893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68377" y="65878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04D8951-ED20-B51D-DCBF-7ED372156D35}"/>
                  </a:ext>
                </a:extLst>
              </p14:cNvPr>
              <p14:cNvContentPartPr/>
              <p14:nvPr/>
            </p14:nvContentPartPr>
            <p14:xfrm>
              <a:off x="3777377" y="6748766"/>
              <a:ext cx="360" cy="3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04D8951-ED20-B51D-DCBF-7ED372156D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68377" y="67401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74483E3-D86D-6229-CE4E-C8BC9CA04D6C}"/>
                  </a:ext>
                </a:extLst>
              </p14:cNvPr>
              <p14:cNvContentPartPr/>
              <p14:nvPr/>
            </p14:nvContentPartPr>
            <p14:xfrm>
              <a:off x="4348697" y="6596486"/>
              <a:ext cx="360" cy="36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74483E3-D86D-6229-CE4E-C8BC9CA04D6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39697" y="65878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13D10A30-22B4-35EF-924A-C44188D16064}"/>
                  </a:ext>
                </a:extLst>
              </p14:cNvPr>
              <p14:cNvContentPartPr/>
              <p14:nvPr/>
            </p14:nvContentPartPr>
            <p14:xfrm>
              <a:off x="4348697" y="6737966"/>
              <a:ext cx="360" cy="36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13D10A30-22B4-35EF-924A-C44188D1606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39697" y="67293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6C119B79-75B1-01E8-14EB-17166A1F004E}"/>
                  </a:ext>
                </a:extLst>
              </p14:cNvPr>
              <p14:cNvContentPartPr/>
              <p14:nvPr/>
            </p14:nvContentPartPr>
            <p14:xfrm>
              <a:off x="4887617" y="6607286"/>
              <a:ext cx="360" cy="36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6C119B79-75B1-01E8-14EB-17166A1F00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78617" y="65986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FD1942A4-956E-4BDA-B017-66773284F8DA}"/>
                  </a:ext>
                </a:extLst>
              </p14:cNvPr>
              <p14:cNvContentPartPr/>
              <p14:nvPr/>
            </p14:nvContentPartPr>
            <p14:xfrm>
              <a:off x="4882217" y="6792326"/>
              <a:ext cx="360" cy="36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FD1942A4-956E-4BDA-B017-66773284F8D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73217" y="6783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D2BA1163-CEBE-A872-BA38-3E45C162052C}"/>
                  </a:ext>
                </a:extLst>
              </p14:cNvPr>
              <p14:cNvContentPartPr/>
              <p14:nvPr/>
            </p14:nvContentPartPr>
            <p14:xfrm>
              <a:off x="5704097" y="6585326"/>
              <a:ext cx="360" cy="36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D2BA1163-CEBE-A872-BA38-3E45C16205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95097" y="6576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EC524D06-DAE7-FFF8-3BBC-399811D1C070}"/>
                  </a:ext>
                </a:extLst>
              </p14:cNvPr>
              <p14:cNvContentPartPr/>
              <p14:nvPr/>
            </p14:nvContentPartPr>
            <p14:xfrm>
              <a:off x="5720297" y="6786926"/>
              <a:ext cx="360" cy="36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EC524D06-DAE7-FFF8-3BBC-399811D1C0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11297" y="67782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本框 1023">
                <a:extLst>
                  <a:ext uri="{FF2B5EF4-FFF2-40B4-BE49-F238E27FC236}">
                    <a16:creationId xmlns:a16="http://schemas.microsoft.com/office/drawing/2014/main" id="{D4B3C38F-6C4E-8701-C0B0-3244133ABCBA}"/>
                  </a:ext>
                </a:extLst>
              </p:cNvPr>
              <p:cNvSpPr txBox="1"/>
              <p:nvPr/>
            </p:nvSpPr>
            <p:spPr>
              <a:xfrm>
                <a:off x="5945064" y="5841028"/>
                <a:ext cx="2467407" cy="570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/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σ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’(</m:t>
                    </m:r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m:rPr>
                        <m:nor/>
                      </m:rPr>
                      <a:rPr lang="en-US" altLang="zh-CN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024" name="文本框 1023">
                <a:extLst>
                  <a:ext uri="{FF2B5EF4-FFF2-40B4-BE49-F238E27FC236}">
                    <a16:creationId xmlns:a16="http://schemas.microsoft.com/office/drawing/2014/main" id="{D4B3C38F-6C4E-8701-C0B0-3244133AB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064" y="5841028"/>
                <a:ext cx="2467407" cy="57092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A99822F-6A90-416C-46C0-8481E2B1A831}"/>
              </a:ext>
            </a:extLst>
          </p:cNvPr>
          <p:cNvSpPr txBox="1"/>
          <p:nvPr/>
        </p:nvSpPr>
        <p:spPr>
          <a:xfrm>
            <a:off x="6061513" y="5422074"/>
            <a:ext cx="461665" cy="41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/>
              <a:t>……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7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45" grpId="0"/>
      <p:bldP spid="46" grpId="0"/>
      <p:bldP spid="10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卷积神经网络的基本结构 - 知乎">
            <a:extLst>
              <a:ext uri="{FF2B5EF4-FFF2-40B4-BE49-F238E27FC236}">
                <a16:creationId xmlns:a16="http://schemas.microsoft.com/office/drawing/2014/main" id="{A3AB01A0-9E24-4D38-7166-65E361860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6"/>
          <a:stretch/>
        </p:blipFill>
        <p:spPr bwMode="auto">
          <a:xfrm>
            <a:off x="118534" y="1221493"/>
            <a:ext cx="12192000" cy="44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0C8C51-1B87-C6CA-539F-B2A72F5E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1951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66E1E-E968-6830-A1AE-475201D6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42" y="74749"/>
            <a:ext cx="10515600" cy="1325563"/>
          </a:xfrm>
        </p:spPr>
        <p:txBody>
          <a:bodyPr/>
          <a:lstStyle/>
          <a:p>
            <a:r>
              <a:rPr lang="zh-CN" altLang="en-US"/>
              <a:t>卷积层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99F1DD4-B2FA-482F-AEB7-707C666A7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0833" y="1762551"/>
            <a:ext cx="5362028" cy="4409649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14490D-0BAE-EB27-12E0-2F37E21AA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833" y="365125"/>
            <a:ext cx="5604710" cy="10351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69B82B-623E-1320-BDCB-F329EB89D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528" y="74749"/>
            <a:ext cx="4032882" cy="14634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1462B9-AF24-4D7D-3154-5917833EA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615" y="1572051"/>
            <a:ext cx="5763986" cy="49208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2000629-1CF2-4759-5328-008AF4CC1753}"/>
              </a:ext>
            </a:extLst>
          </p:cNvPr>
          <p:cNvSpPr txBox="1"/>
          <p:nvPr/>
        </p:nvSpPr>
        <p:spPr>
          <a:xfrm>
            <a:off x="729343" y="4117837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局部感受野</a:t>
            </a:r>
            <a:r>
              <a:rPr lang="en-US" altLang="zh-CN"/>
              <a:t>--》</a:t>
            </a:r>
            <a:r>
              <a:rPr lang="zh-CN" altLang="en-US"/>
              <a:t>学习局部特征，保留空间信息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72F391-B6C3-FE5E-B13F-E3FBE360D0AB}"/>
              </a:ext>
            </a:extLst>
          </p:cNvPr>
          <p:cNvSpPr txBox="1"/>
          <p:nvPr/>
        </p:nvSpPr>
        <p:spPr>
          <a:xfrm>
            <a:off x="854530" y="2939371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参数共享</a:t>
            </a:r>
            <a:r>
              <a:rPr lang="en-US" altLang="zh-CN"/>
              <a:t>---》</a:t>
            </a:r>
            <a:r>
              <a:rPr lang="zh-CN" altLang="en-US"/>
              <a:t>减小参数量，空间不变性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0AE523-0690-B73B-E7B3-4D99CFD0092F}"/>
              </a:ext>
            </a:extLst>
          </p:cNvPr>
          <p:cNvSpPr txBox="1"/>
          <p:nvPr/>
        </p:nvSpPr>
        <p:spPr>
          <a:xfrm>
            <a:off x="985157" y="52197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多个卷积核</a:t>
            </a:r>
            <a:r>
              <a:rPr lang="en-US" altLang="zh-CN"/>
              <a:t>--》</a:t>
            </a:r>
            <a:r>
              <a:rPr lang="zh-CN" altLang="en-US"/>
              <a:t>学习不同特征</a:t>
            </a:r>
          </a:p>
        </p:txBody>
      </p:sp>
    </p:spTree>
    <p:extLst>
      <p:ext uri="{BB962C8B-B14F-4D97-AF65-F5344CB8AC3E}">
        <p14:creationId xmlns:p14="http://schemas.microsoft.com/office/powerpoint/2010/main" val="17353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2EB546-57AD-12E3-9D1B-BD59CD6BC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1570" y="3383874"/>
            <a:ext cx="4591691" cy="3181794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1B653E-A3AA-6DA3-9703-8E0610FB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池化层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3C536-7926-FCEE-4A80-AB6B426CDB51}"/>
              </a:ext>
            </a:extLst>
          </p:cNvPr>
          <p:cNvSpPr txBox="1"/>
          <p:nvPr/>
        </p:nvSpPr>
        <p:spPr>
          <a:xfrm>
            <a:off x="5163506" y="2020796"/>
            <a:ext cx="724076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111827"/>
                </a:solidFill>
                <a:effectLst/>
                <a:latin typeface="system-ui"/>
              </a:rPr>
              <a:t>最大池化（</a:t>
            </a:r>
            <a:r>
              <a:rPr lang="en-US" altLang="zh-CN" b="0" i="0">
                <a:solidFill>
                  <a:srgbClr val="111827"/>
                </a:solidFill>
                <a:effectLst/>
                <a:latin typeface="system-ui"/>
              </a:rPr>
              <a:t>Max Pooling</a:t>
            </a:r>
            <a:r>
              <a:rPr lang="zh-CN" altLang="en-US" b="0" i="0">
                <a:solidFill>
                  <a:srgbClr val="111827"/>
                </a:solidFill>
                <a:effectLst/>
                <a:latin typeface="system-ui"/>
              </a:rPr>
              <a:t>） </a:t>
            </a:r>
            <a:r>
              <a:rPr lang="zh-CN" altLang="en-US" b="0" i="0">
                <a:solidFill>
                  <a:srgbClr val="2C2C36"/>
                </a:solidFill>
                <a:effectLst/>
                <a:latin typeface="system-ui"/>
              </a:rPr>
              <a:t>：保留局部区域的最大值，突出显著特征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111827"/>
                </a:solidFill>
                <a:effectLst/>
                <a:latin typeface="system-ui"/>
              </a:rPr>
              <a:t>平均池化（</a:t>
            </a:r>
            <a:r>
              <a:rPr lang="en-US" altLang="zh-CN" b="0" i="0">
                <a:solidFill>
                  <a:srgbClr val="111827"/>
                </a:solidFill>
                <a:effectLst/>
                <a:latin typeface="system-ui"/>
              </a:rPr>
              <a:t>Average Pooling</a:t>
            </a:r>
            <a:r>
              <a:rPr lang="zh-CN" altLang="en-US" b="0" i="0">
                <a:solidFill>
                  <a:srgbClr val="111827"/>
                </a:solidFill>
                <a:effectLst/>
                <a:latin typeface="system-ui"/>
              </a:rPr>
              <a:t>） </a:t>
            </a:r>
            <a:r>
              <a:rPr lang="zh-CN" altLang="en-US" b="0" i="0">
                <a:solidFill>
                  <a:srgbClr val="2C2C36"/>
                </a:solidFill>
                <a:effectLst/>
                <a:latin typeface="system-ui"/>
              </a:rPr>
              <a:t>：保留区域平均值，平滑特征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BFE5AF-105E-2CA9-BA2F-FABE5E61BFA0}"/>
              </a:ext>
            </a:extLst>
          </p:cNvPr>
          <p:cNvSpPr txBox="1"/>
          <p:nvPr/>
        </p:nvSpPr>
        <p:spPr>
          <a:xfrm>
            <a:off x="8186057" y="5404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393449-9EB3-0A9A-0B38-F189264FA483}"/>
              </a:ext>
            </a:extLst>
          </p:cNvPr>
          <p:cNvSpPr txBox="1"/>
          <p:nvPr/>
        </p:nvSpPr>
        <p:spPr>
          <a:xfrm>
            <a:off x="587022" y="202079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下采样</a:t>
            </a:r>
            <a:r>
              <a:rPr lang="en-US" altLang="zh-CN"/>
              <a:t>--》</a:t>
            </a:r>
            <a:r>
              <a:rPr lang="zh-CN" altLang="en-US"/>
              <a:t>减小特征图尺寸，</a:t>
            </a:r>
            <a:endParaRPr lang="en-US" altLang="zh-CN"/>
          </a:p>
          <a:p>
            <a:r>
              <a:rPr lang="zh-CN" altLang="en-US"/>
              <a:t>降低计算量，增强平移不变性</a:t>
            </a:r>
          </a:p>
        </p:txBody>
      </p:sp>
    </p:spTree>
    <p:extLst>
      <p:ext uri="{BB962C8B-B14F-4D97-AF65-F5344CB8AC3E}">
        <p14:creationId xmlns:p14="http://schemas.microsoft.com/office/powerpoint/2010/main" val="129753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16CD4-F326-0A5C-0C6E-AA4CD3EE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LeNet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0475840-DA0A-ED56-D50A-1733AD679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93" y="1690688"/>
            <a:ext cx="8794850" cy="4094868"/>
          </a:xfrm>
          <a:prstGeom prst="rect">
            <a:avLst/>
          </a:prstGeom>
        </p:spPr>
      </p:pic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0185485C-78EA-35B1-C3FF-44F6D2FA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82" y="1434218"/>
            <a:ext cx="4228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1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D55DF-3167-CE5A-C77E-88C559F2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数据集、数据预处理和训练模块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961EC3-956F-A7B4-7E26-24C61EAE1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222" y="3523635"/>
            <a:ext cx="5355873" cy="301777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C06ED6-2E01-0567-85DC-9A2EE15C728D}"/>
              </a:ext>
            </a:extLst>
          </p:cNvPr>
          <p:cNvSpPr txBox="1"/>
          <p:nvPr/>
        </p:nvSpPr>
        <p:spPr>
          <a:xfrm>
            <a:off x="886178" y="1794934"/>
            <a:ext cx="5011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数据集：</a:t>
            </a:r>
            <a:r>
              <a:rPr lang="en-US" altLang="zh-CN"/>
              <a:t>FashionMnist</a:t>
            </a:r>
          </a:p>
          <a:p>
            <a:r>
              <a:rPr lang="en-US" altLang="zh-CN"/>
              <a:t>28x28</a:t>
            </a:r>
            <a:r>
              <a:rPr lang="zh-CN" altLang="en-US"/>
              <a:t>的一些服装图片，共</a:t>
            </a:r>
            <a:r>
              <a:rPr lang="en-US" altLang="zh-CN"/>
              <a:t>60000</a:t>
            </a:r>
            <a:r>
              <a:rPr lang="zh-CN" altLang="en-US"/>
              <a:t>张（</a:t>
            </a:r>
            <a:r>
              <a:rPr lang="en-US" altLang="zh-CN"/>
              <a:t>50k+10k</a:t>
            </a:r>
            <a:r>
              <a:rPr lang="zh-CN" altLang="en-US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F99DFC-969B-B00A-EF47-2E253F97C0EE}"/>
              </a:ext>
            </a:extLst>
          </p:cNvPr>
          <p:cNvSpPr txBox="1"/>
          <p:nvPr/>
        </p:nvSpPr>
        <p:spPr>
          <a:xfrm>
            <a:off x="838200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数据预处理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771ADA-E656-5C42-6CB4-8CD225075664}"/>
              </a:ext>
            </a:extLst>
          </p:cNvPr>
          <p:cNvSpPr txBox="1"/>
          <p:nvPr/>
        </p:nvSpPr>
        <p:spPr>
          <a:xfrm>
            <a:off x="7241822" y="18211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训练模块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DC2F79-D573-C8B4-83DA-C77503924AD6}"/>
              </a:ext>
            </a:extLst>
          </p:cNvPr>
          <p:cNvSpPr txBox="1"/>
          <p:nvPr/>
        </p:nvSpPr>
        <p:spPr>
          <a:xfrm>
            <a:off x="6136471" y="2269003"/>
            <a:ext cx="63001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	def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		test_data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i="1">
                <a:solidFill>
                  <a:srgbClr val="ABB2BF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zh-CN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	def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en-US" altLang="zh-CN" i="1">
                <a:solidFill>
                  <a:srgbClr val="ABB2BF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1e-5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LossFunctionClass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pPr>
              <a:buNone/>
            </a:pPr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OptimizerClass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2A96BE-223A-542A-590C-B7E09E838D2F}"/>
              </a:ext>
            </a:extLst>
          </p:cNvPr>
          <p:cNvSpPr txBox="1"/>
          <p:nvPr/>
        </p:nvSpPr>
        <p:spPr>
          <a:xfrm>
            <a:off x="7281334" y="56218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加载数据，保存训练信息</a:t>
            </a:r>
          </a:p>
        </p:txBody>
      </p:sp>
    </p:spTree>
    <p:extLst>
      <p:ext uri="{BB962C8B-B14F-4D97-AF65-F5344CB8AC3E}">
        <p14:creationId xmlns:p14="http://schemas.microsoft.com/office/powerpoint/2010/main" val="113178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B3D4D-1DA2-A9E7-A2D7-2D1E25BF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个人介绍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F60680-BB3C-F982-2907-4A20D702C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姓名：范家豪</a:t>
            </a:r>
            <a:endParaRPr lang="en-US" altLang="zh-CN"/>
          </a:p>
          <a:p>
            <a:r>
              <a:rPr lang="zh-CN" altLang="en-US"/>
              <a:t>年级：</a:t>
            </a:r>
            <a:r>
              <a:rPr lang="en-US" altLang="zh-CN"/>
              <a:t>2024</a:t>
            </a:r>
            <a:r>
              <a:rPr lang="zh-CN" altLang="en-US"/>
              <a:t>级</a:t>
            </a:r>
            <a:endParaRPr lang="en-US" altLang="zh-CN"/>
          </a:p>
          <a:p>
            <a:r>
              <a:rPr lang="zh-CN" altLang="en-US"/>
              <a:t>籍贯：山东济宁</a:t>
            </a:r>
            <a:endParaRPr lang="en-US" altLang="zh-CN"/>
          </a:p>
          <a:p>
            <a:r>
              <a:rPr lang="zh-CN" altLang="en-US"/>
              <a:t>班级：</a:t>
            </a:r>
            <a:r>
              <a:rPr lang="en-US" altLang="zh-CN"/>
              <a:t>IT</a:t>
            </a:r>
            <a:r>
              <a:rPr lang="zh-CN" altLang="en-US"/>
              <a:t>精英班</a:t>
            </a:r>
            <a:endParaRPr lang="en-US" altLang="zh-CN"/>
          </a:p>
          <a:p>
            <a:r>
              <a:rPr lang="zh-CN" altLang="en-US"/>
              <a:t>必修加权平均分：</a:t>
            </a:r>
            <a:r>
              <a:rPr lang="en-US" altLang="zh-CN"/>
              <a:t>88.78</a:t>
            </a:r>
          </a:p>
          <a:p>
            <a:r>
              <a:rPr lang="zh-CN" altLang="en-US"/>
              <a:t>个人奖项：蓝桥杯软件赛</a:t>
            </a:r>
            <a:r>
              <a:rPr lang="en-US" altLang="zh-CN"/>
              <a:t>C/C++</a:t>
            </a:r>
            <a:r>
              <a:rPr lang="zh-CN" altLang="en-US"/>
              <a:t>组省赛一等奖</a:t>
            </a:r>
          </a:p>
        </p:txBody>
      </p:sp>
    </p:spTree>
    <p:extLst>
      <p:ext uri="{BB962C8B-B14F-4D97-AF65-F5344CB8AC3E}">
        <p14:creationId xmlns:p14="http://schemas.microsoft.com/office/powerpoint/2010/main" val="3672023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F8743-76D2-189F-3665-AEC6F005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训练信息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F57230-5173-ABE5-988F-758C57549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119" y="1690688"/>
            <a:ext cx="705002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FC8654-5DEF-0D09-6A0A-31680A27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39" y="1193713"/>
            <a:ext cx="5170986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6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8FFEB-3DFD-2572-40E1-8DDDBFAA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4DAD9-845D-C7CC-BA94-FF580C9E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LeNet   </a:t>
            </a:r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88.94% (Epoch 49)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10min/50epochs</a:t>
            </a:r>
            <a:endParaRPr lang="zh-CN" altLang="en-US" sz="1600">
              <a:solidFill>
                <a:srgbClr val="ABB2B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AA2276-7953-BDBE-5E00-1D89523F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" y="1447800"/>
            <a:ext cx="4803200" cy="4357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4B70EA-8357-44FC-AB0B-8A385044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267" y="2106261"/>
            <a:ext cx="6715124" cy="33575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C03383-5443-9227-AA41-2104C6E3C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267" y="2106260"/>
            <a:ext cx="6715124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3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7544-BAF0-12B8-A188-9D8F13BD3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787D4-4605-9E21-B751-9F420549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91.96% (Epoch 42)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13min/50epochs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78CCC7-3281-2187-3277-258430D3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6" y="1605643"/>
            <a:ext cx="3979926" cy="52142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63AB14-663B-4ACF-6422-2EF6C7BF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70" y="2571749"/>
            <a:ext cx="7483930" cy="37419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4290E0-B48F-3400-7C34-58E9605F2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33" y="2628135"/>
            <a:ext cx="7362373" cy="365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F6071-D350-3604-E769-68951D26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AlexNet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16373-4BE6-A4BE-9939-5582859A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083" y="0"/>
            <a:ext cx="3519834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06C64E-EBBA-E907-C968-025FC9674DEA}"/>
              </a:ext>
            </a:extLst>
          </p:cNvPr>
          <p:cNvSpPr txBox="1"/>
          <p:nvPr/>
        </p:nvSpPr>
        <p:spPr>
          <a:xfrm>
            <a:off x="1016000" y="30931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增加了网络深度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220455-5123-68D8-0BEC-9E5B5D4AE927}"/>
              </a:ext>
            </a:extLst>
          </p:cNvPr>
          <p:cNvSpPr txBox="1"/>
          <p:nvPr/>
        </p:nvSpPr>
        <p:spPr>
          <a:xfrm>
            <a:off x="1016000" y="396240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引入了</a:t>
            </a:r>
            <a:r>
              <a:rPr lang="en-US" altLang="zh-CN"/>
              <a:t>Dropout</a:t>
            </a:r>
            <a:r>
              <a:rPr lang="zh-CN" altLang="en-US"/>
              <a:t>正则化</a:t>
            </a:r>
          </a:p>
        </p:txBody>
      </p:sp>
    </p:spTree>
    <p:extLst>
      <p:ext uri="{BB962C8B-B14F-4D97-AF65-F5344CB8AC3E}">
        <p14:creationId xmlns:p14="http://schemas.microsoft.com/office/powerpoint/2010/main" val="4213436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1A38686-6E1F-8937-0FE6-97FEE3CB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46" y="3157483"/>
            <a:ext cx="3564726" cy="6826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724C62-6067-88A3-6FCF-7B292311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45" y="1998140"/>
            <a:ext cx="3962055" cy="8237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11CFEFF-3ECC-6118-0C5E-54537A64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FAE61-0DD4-685D-7824-28F05C4B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813" y="1826267"/>
            <a:ext cx="10515600" cy="4351338"/>
          </a:xfrm>
        </p:spPr>
        <p:txBody>
          <a:bodyPr/>
          <a:lstStyle/>
          <a:p>
            <a:r>
              <a:rPr lang="zh-CN" altLang="en-US"/>
              <a:t>权重衰减</a:t>
            </a:r>
            <a:endParaRPr lang="en-US" altLang="zh-CN"/>
          </a:p>
          <a:p>
            <a:pPr lvl="1"/>
            <a:r>
              <a:rPr lang="en-US" altLang="zh-CN"/>
              <a:t>L1</a:t>
            </a:r>
            <a:r>
              <a:rPr lang="zh-CN" altLang="en-US"/>
              <a:t>正则化</a:t>
            </a:r>
            <a:endParaRPr lang="en-US" altLang="zh-CN"/>
          </a:p>
          <a:p>
            <a:pPr lvl="2"/>
            <a:r>
              <a:rPr lang="zh-CN" altLang="en-US"/>
              <a:t>损失函数增加</a:t>
            </a:r>
            <a:r>
              <a:rPr lang="en-US" altLang="zh-CN"/>
              <a:t>L1</a:t>
            </a:r>
            <a:r>
              <a:rPr lang="zh-CN" altLang="en-US"/>
              <a:t>范数作为惩罚项，对权重的偏导为</a:t>
            </a:r>
            <a:r>
              <a:rPr lang="en-US" altLang="zh-CN"/>
              <a:t>1</a:t>
            </a:r>
            <a:r>
              <a:rPr lang="zh-CN" altLang="en-US"/>
              <a:t>，让部分权重归</a:t>
            </a:r>
            <a:r>
              <a:rPr lang="en-US" altLang="zh-CN"/>
              <a:t>0</a:t>
            </a:r>
            <a:r>
              <a:rPr lang="zh-CN" altLang="en-US"/>
              <a:t>，鼓励模型进行特征选择</a:t>
            </a:r>
            <a:endParaRPr lang="en-US" altLang="zh-CN"/>
          </a:p>
          <a:p>
            <a:pPr lvl="1"/>
            <a:r>
              <a:rPr lang="en-US" altLang="zh-CN"/>
              <a:t>L2</a:t>
            </a:r>
            <a:r>
              <a:rPr lang="zh-CN" altLang="en-US"/>
              <a:t>正则化</a:t>
            </a:r>
            <a:endParaRPr lang="en-US" altLang="zh-CN"/>
          </a:p>
          <a:p>
            <a:pPr lvl="2"/>
            <a:r>
              <a:rPr lang="zh-CN" altLang="en-US"/>
              <a:t>损失函数增加</a:t>
            </a:r>
            <a:r>
              <a:rPr lang="en-US" altLang="zh-CN"/>
              <a:t>L2</a:t>
            </a:r>
            <a:r>
              <a:rPr lang="zh-CN" altLang="en-US"/>
              <a:t>范数作为惩罚项，对权重的偏导随权重变化而变化，避免权重过大，可以有效降低模型复杂度。</a:t>
            </a:r>
            <a:endParaRPr lang="en-US" altLang="zh-CN"/>
          </a:p>
          <a:p>
            <a:r>
              <a:rPr lang="zh-CN" altLang="en-US"/>
              <a:t>暂退法</a:t>
            </a:r>
            <a:endParaRPr lang="en-US" altLang="zh-CN"/>
          </a:p>
          <a:p>
            <a:pPr lvl="1"/>
            <a:r>
              <a:rPr lang="en-US" altLang="zh-CN"/>
              <a:t>Dropout</a:t>
            </a:r>
            <a:r>
              <a:rPr lang="zh-CN" altLang="en-US"/>
              <a:t>正则化：随机使一部分神经元失活，减小模型过拟合风险。</a:t>
            </a:r>
            <a:endParaRPr lang="en-US" altLang="zh-CN"/>
          </a:p>
          <a:p>
            <a:pPr lvl="1"/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3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4DFA8-0C39-CF6B-E96F-7C611DA0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数据预处理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8C60CE-E5F0-AADB-8EEE-558BE728B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7427"/>
            <a:ext cx="10515600" cy="3067733"/>
          </a:xfrm>
        </p:spPr>
      </p:pic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EA4A2-92BA-366F-7732-EE9765382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29B32-DE81-1E7F-12BE-718AD0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AlexNet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88.18% (Epoch 50)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15min/50epochs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B82F01-0013-AEEA-5D4F-C02799F0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2" y="1295400"/>
            <a:ext cx="5541987" cy="5426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906D95-35B3-1691-7603-40892E0C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2620963"/>
            <a:ext cx="6585858" cy="32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6042C-A8BF-5196-8531-8B53665E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数据预处理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32526C-2AE3-0944-4FD1-C8FAC9E23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0828"/>
            <a:ext cx="10515600" cy="3760932"/>
          </a:xfrm>
        </p:spPr>
      </p:pic>
    </p:spTree>
    <p:extLst>
      <p:ext uri="{BB962C8B-B14F-4D97-AF65-F5344CB8AC3E}">
        <p14:creationId xmlns:p14="http://schemas.microsoft.com/office/powerpoint/2010/main" val="3282212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69FD-584D-61D1-F360-C567F161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5404C-21F6-6FFD-1A27-AE642C5B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AlexNet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86.85% (Epoch 30) </a:t>
            </a:r>
            <a:r>
              <a:rPr lang="en-US" altLang="zh-CN" sz="16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35min/30epochs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B66F32-706A-D9F9-ECE3-894C3601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6" y="1436914"/>
            <a:ext cx="4476751" cy="5372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C18953-AC5F-E33D-2565-DF66C9AD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638764"/>
            <a:ext cx="7081158" cy="3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4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6D368-C55B-A94C-E01D-0F6382A1B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A7712-9C4F-5FED-F099-07BAEC4F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AlexNet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86.92% (Epoch 29)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35min/30epochs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53CF29-6692-8416-B713-BC338A88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4" y="1393371"/>
            <a:ext cx="4999064" cy="48332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ECD102-798A-DA92-C8C7-B9E92969D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543" y="2449286"/>
            <a:ext cx="6683829" cy="33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881E7-C908-515F-F303-A47995A2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9C4C0E-A227-9891-874D-CB70D427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/>
              <a:t>第一部分：基础</a:t>
            </a:r>
            <a:endParaRPr lang="en-US" altLang="zh-CN"/>
          </a:p>
          <a:p>
            <a:pPr>
              <a:lnSpc>
                <a:spcPct val="200000"/>
              </a:lnSpc>
            </a:pPr>
            <a:r>
              <a:rPr lang="zh-CN" altLang="en-US"/>
              <a:t>第二部分：</a:t>
            </a:r>
            <a:r>
              <a:rPr lang="en-US" altLang="zh-CN"/>
              <a:t>ResNet</a:t>
            </a:r>
            <a:r>
              <a:rPr lang="zh-CN" altLang="en-US"/>
              <a:t>论文讲解</a:t>
            </a:r>
            <a:endParaRPr lang="en-US" altLang="zh-CN"/>
          </a:p>
          <a:p>
            <a:pPr>
              <a:lnSpc>
                <a:spcPct val="200000"/>
              </a:lnSpc>
            </a:pPr>
            <a:r>
              <a:rPr lang="zh-CN" altLang="en-US"/>
              <a:t>第三部分：其他</a:t>
            </a:r>
          </a:p>
        </p:txBody>
      </p:sp>
    </p:spTree>
    <p:extLst>
      <p:ext uri="{BB962C8B-B14F-4D97-AF65-F5344CB8AC3E}">
        <p14:creationId xmlns:p14="http://schemas.microsoft.com/office/powerpoint/2010/main" val="277628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01562-9090-8350-ECDF-5CA82835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14654-DF65-B808-6336-3596623F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VGG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C930DE-900F-8757-E004-F888EB3A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12" y="1239255"/>
            <a:ext cx="4658375" cy="5087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BC48EA-B78D-4FAD-5CBD-26E77F0D54A8}"/>
              </a:ext>
            </a:extLst>
          </p:cNvPr>
          <p:cNvSpPr txBox="1"/>
          <p:nvPr/>
        </p:nvSpPr>
        <p:spPr>
          <a:xfrm>
            <a:off x="408214" y="1997528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采用更小更深的网络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个</a:t>
            </a:r>
            <a:r>
              <a:rPr lang="en-US" altLang="zh-CN"/>
              <a:t>3x3</a:t>
            </a:r>
            <a:r>
              <a:rPr lang="zh-CN" altLang="en-US"/>
              <a:t>的卷积层可以代替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7x7</a:t>
            </a:r>
            <a:r>
              <a:rPr lang="zh-CN" altLang="en-US"/>
              <a:t>的卷积层，同时参数</a:t>
            </a:r>
            <a:endParaRPr lang="en-US" altLang="zh-CN"/>
          </a:p>
          <a:p>
            <a:r>
              <a:rPr lang="zh-CN" altLang="en-US"/>
              <a:t>更少（</a:t>
            </a:r>
            <a:r>
              <a:rPr lang="en-US" altLang="zh-CN"/>
              <a:t>27&lt;49</a:t>
            </a:r>
            <a:r>
              <a:rPr lang="zh-CN" altLang="en-US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62E677-AA3D-3C52-FCE4-BCD753E750ED}"/>
              </a:ext>
            </a:extLst>
          </p:cNvPr>
          <p:cNvSpPr txBox="1"/>
          <p:nvPr/>
        </p:nvSpPr>
        <p:spPr>
          <a:xfrm>
            <a:off x="468085" y="409847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证明小而深</a:t>
            </a:r>
            <a:r>
              <a:rPr lang="en-US" altLang="zh-CN"/>
              <a:t>&gt;</a:t>
            </a:r>
            <a:r>
              <a:rPr lang="zh-CN" altLang="en-US"/>
              <a:t>宽而浅</a:t>
            </a:r>
          </a:p>
        </p:txBody>
      </p:sp>
    </p:spTree>
    <p:extLst>
      <p:ext uri="{BB962C8B-B14F-4D97-AF65-F5344CB8AC3E}">
        <p14:creationId xmlns:p14="http://schemas.microsoft.com/office/powerpoint/2010/main" val="1602492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E419B-8EA4-5319-E3D4-3770F686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587F8-F825-FCFF-D583-6D6F46C2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VGGNet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89.42% (Epoch 28)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86min/30epochs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7815BB-BE69-9A6C-46C2-3CA1E739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3" y="1338943"/>
            <a:ext cx="4783404" cy="54537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7BE6D7-C2AF-2D7E-B20C-BB5053B2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943" y="2305049"/>
            <a:ext cx="7043057" cy="35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BD4D5-E61A-7B99-8E37-DF449838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5F412-B563-4602-A6CF-762C4245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NiN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DD1C2A-1F67-51A4-37EA-D133195D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951" y="0"/>
            <a:ext cx="4134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8C57C-7A1B-04F2-030E-15A41F9D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78992-4332-FDE6-5803-C397078E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NiN  </a:t>
            </a:r>
            <a:r>
              <a:rPr lang="en-US" altLang="zh-CN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85.68% (Epoch 30) </a:t>
            </a:r>
            <a:r>
              <a:rPr lang="en-US" altLang="zh-CN" sz="1600">
                <a:solidFill>
                  <a:srgbClr val="ABB2BF"/>
                </a:solidFill>
                <a:latin typeface="Consolas" panose="020B0609020204030204" pitchFamily="49" charset="0"/>
              </a:rPr>
              <a:t>35min/30epochs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3D5C0E-E068-B263-2C8C-CF02B376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228" y="1675946"/>
            <a:ext cx="6362787" cy="48169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695CD7-F54F-006A-E492-178C620D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45" y="3001509"/>
            <a:ext cx="6138735" cy="30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9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oogLeNet · Monch">
            <a:extLst>
              <a:ext uri="{FF2B5EF4-FFF2-40B4-BE49-F238E27FC236}">
                <a16:creationId xmlns:a16="http://schemas.microsoft.com/office/drawing/2014/main" id="{CFDFB825-8BBF-20FC-4415-B6FB763F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12" y="2039045"/>
            <a:ext cx="10560817" cy="401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F9C995-7484-357B-B858-6451594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0" y="4902246"/>
            <a:ext cx="2504863" cy="7843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FF4206A-BED9-9CEE-736C-6312B7BC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GoogLeNet</a:t>
            </a:r>
            <a:r>
              <a:rPr lang="zh-CN" altLang="en-US"/>
              <a:t>（</a:t>
            </a:r>
            <a:r>
              <a:rPr lang="en-US" altLang="zh-CN"/>
              <a:t>Inception V1</a:t>
            </a:r>
            <a:r>
              <a:rPr lang="zh-CN" altLang="en-US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00F134-474D-A123-5BAE-682B8B2115A6}"/>
              </a:ext>
            </a:extLst>
          </p:cNvPr>
          <p:cNvSpPr txBox="1"/>
          <p:nvPr/>
        </p:nvSpPr>
        <p:spPr>
          <a:xfrm>
            <a:off x="438658" y="4651863"/>
            <a:ext cx="71673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辅助分类器</a:t>
            </a:r>
            <a:r>
              <a:rPr lang="en-US" altLang="zh-CN"/>
              <a:t>:</a:t>
            </a:r>
            <a:r>
              <a:rPr lang="zh-CN" altLang="en-US"/>
              <a:t>在中间层引出分支，做分类输出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解决梯度消失问题：梯度直接传到浅层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改善收敛：让模型在浅层就学习有用特征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增强特征学习：让模型能够用底层特征分类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正则化：强制模型在多个层都能分类，避免模型对某些特征的依赖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81F726-D399-0EC3-5D2E-ED6415ACB930}"/>
              </a:ext>
            </a:extLst>
          </p:cNvPr>
          <p:cNvSpPr txBox="1"/>
          <p:nvPr/>
        </p:nvSpPr>
        <p:spPr>
          <a:xfrm>
            <a:off x="5667191" y="5868315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有残差思想，现在普遍用残差和</a:t>
            </a:r>
            <a:r>
              <a:rPr lang="en-US" altLang="zh-CN"/>
              <a:t>BN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3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61707-671E-8DC3-2CF0-C189CEF1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Inception block</a:t>
            </a:r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C6BAD6-ECE2-F3B0-13F6-A946F7018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2469"/>
            <a:ext cx="6785880" cy="34138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98BC69-1E05-2595-C4A8-CD2C2064BC61}"/>
              </a:ext>
            </a:extLst>
          </p:cNvPr>
          <p:cNvSpPr txBox="1"/>
          <p:nvPr/>
        </p:nvSpPr>
        <p:spPr>
          <a:xfrm>
            <a:off x="6509268" y="2495487"/>
            <a:ext cx="5782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1x1</a:t>
            </a:r>
            <a:r>
              <a:rPr lang="zh-CN" altLang="en-US" b="1"/>
              <a:t>卷积：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降维，减小了参数量和计算量</a:t>
            </a:r>
            <a:endParaRPr lang="en-US" altLang="zh-CN"/>
          </a:p>
          <a:p>
            <a:r>
              <a:rPr lang="en-US" altLang="zh-CN"/>
              <a:t>Cin x k x k x Cout  --&gt;Cin x Cout0 +Cout0 x k x k x Cout</a:t>
            </a:r>
          </a:p>
          <a:p>
            <a:r>
              <a:rPr lang="en-US" altLang="zh-CN"/>
              <a:t>128x3x3x256--&gt;128x64+64x3x3x256, 294912</a:t>
            </a:r>
            <a:r>
              <a:rPr lang="en-US" altLang="zh-CN">
                <a:sym typeface="Wingdings" panose="05000000000000000000" pitchFamily="2" charset="2"/>
              </a:rPr>
              <a:t>155648</a:t>
            </a:r>
            <a:r>
              <a:rPr lang="en-US" altLang="zh-CN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不同通道之间线性组合，建立了不同通道之间的联系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A0A37A-C671-8892-89AD-6C3A990A7F2B}"/>
              </a:ext>
            </a:extLst>
          </p:cNvPr>
          <p:cNvSpPr txBox="1"/>
          <p:nvPr/>
        </p:nvSpPr>
        <p:spPr>
          <a:xfrm>
            <a:off x="387118" y="5387891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使用四种不同尺度的特征提取，然后把通道维度拼接起来，</a:t>
            </a:r>
            <a:endParaRPr lang="en-US" altLang="zh-CN"/>
          </a:p>
          <a:p>
            <a:r>
              <a:rPr lang="zh-CN" altLang="en-US"/>
              <a:t>可以学到不同尺度的特征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2D2095-C4D3-B0EA-1886-96E7833F2422}"/>
              </a:ext>
            </a:extLst>
          </p:cNvPr>
          <p:cNvSpPr txBox="1"/>
          <p:nvPr/>
        </p:nvSpPr>
        <p:spPr>
          <a:xfrm>
            <a:off x="6920084" y="509983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Inception V2</a:t>
            </a:r>
            <a:r>
              <a:rPr lang="zh-CN" altLang="en-US"/>
              <a:t>改进：将</a:t>
            </a:r>
            <a:r>
              <a:rPr lang="en-US" altLang="zh-CN"/>
              <a:t>5x5</a:t>
            </a:r>
            <a:r>
              <a:rPr lang="zh-CN" altLang="en-US"/>
              <a:t>卷积替代为两个</a:t>
            </a:r>
            <a:r>
              <a:rPr lang="en-US" altLang="zh-CN"/>
              <a:t>3x3</a:t>
            </a:r>
            <a:r>
              <a:rPr lang="zh-CN" altLang="en-US"/>
              <a:t>卷积</a:t>
            </a:r>
          </a:p>
        </p:txBody>
      </p:sp>
    </p:spTree>
    <p:extLst>
      <p:ext uri="{BB962C8B-B14F-4D97-AF65-F5344CB8AC3E}">
        <p14:creationId xmlns:p14="http://schemas.microsoft.com/office/powerpoint/2010/main" val="5140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438611-325B-254B-F0C6-E638DFC5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深度可分离卷积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34F45-F1B1-0835-BBE1-D059473D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逐通道卷积：传统卷积是每个输出通道是所有输入通道经卷积之后线性组合而来，而逐通道卷积的输出通道直接来源于对应输入通道，是一对一关系，所以逐通道卷积不改变通道数，也不进行通道之间的联系</a:t>
            </a:r>
            <a:endParaRPr lang="en-US" altLang="zh-CN"/>
          </a:p>
          <a:p>
            <a:r>
              <a:rPr lang="zh-CN" altLang="en-US"/>
              <a:t>逐点卷积：</a:t>
            </a:r>
            <a:r>
              <a:rPr lang="en-US" altLang="zh-CN"/>
              <a:t>1x1</a:t>
            </a:r>
            <a:r>
              <a:rPr lang="zh-CN" altLang="en-US"/>
              <a:t>卷积，进行通道之间联系</a:t>
            </a:r>
            <a:endParaRPr lang="en-US" altLang="zh-CN"/>
          </a:p>
          <a:p>
            <a:r>
              <a:rPr lang="zh-CN" altLang="en-US"/>
              <a:t>优点：参数量和计算量大大降低，可部署在移动设备</a:t>
            </a:r>
            <a:endParaRPr lang="en-US" altLang="zh-CN"/>
          </a:p>
          <a:p>
            <a:r>
              <a:rPr lang="zh-CN" altLang="en-US"/>
              <a:t>缺点：会损失一部分性能</a:t>
            </a:r>
          </a:p>
        </p:txBody>
      </p:sp>
    </p:spTree>
    <p:extLst>
      <p:ext uri="{BB962C8B-B14F-4D97-AF65-F5344CB8AC3E}">
        <p14:creationId xmlns:p14="http://schemas.microsoft.com/office/powerpoint/2010/main" val="4109376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9ECB8-3A1A-4CC4-D4CB-5A621378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批量归一化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436D55-B5D5-BFED-2A8A-179E19D87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9237" y="1736232"/>
            <a:ext cx="2991267" cy="220058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E864FF-50D1-47FB-9E75-54799CA6036A}"/>
              </a:ext>
            </a:extLst>
          </p:cNvPr>
          <p:cNvSpPr txBox="1"/>
          <p:nvPr/>
        </p:nvSpPr>
        <p:spPr>
          <a:xfrm>
            <a:off x="506186" y="4789714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对每一层的输入做归一化处理，使得将数据规整到统一区间，减少数据的发散程度，降低网络的学习难度。</a:t>
            </a: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9230A8-B4CC-CD00-B408-3E6A8191988C}"/>
              </a:ext>
            </a:extLst>
          </p:cNvPr>
          <p:cNvSpPr txBox="1"/>
          <p:nvPr/>
        </p:nvSpPr>
        <p:spPr>
          <a:xfrm>
            <a:off x="533400" y="5486400"/>
            <a:ext cx="1082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问题：强制让数据变成均值为</a:t>
            </a:r>
            <a:r>
              <a:rPr lang="en-US" altLang="zh-CN"/>
              <a:t>0</a:t>
            </a:r>
            <a:r>
              <a:rPr lang="zh-CN" altLang="en-US"/>
              <a:t>，方差为</a:t>
            </a:r>
            <a:r>
              <a:rPr lang="en-US" altLang="zh-CN"/>
              <a:t>1</a:t>
            </a:r>
            <a:r>
              <a:rPr lang="zh-CN" altLang="en-US"/>
              <a:t>，可能降低模型表达能力；某些层可能在原分布训练更好</a:t>
            </a:r>
            <a:endParaRPr lang="en-US" altLang="zh-CN"/>
          </a:p>
          <a:p>
            <a:r>
              <a:rPr lang="zh-CN" altLang="en-US"/>
              <a:t>解决：使用 </a:t>
            </a:r>
            <a:r>
              <a:rPr lang="en-US" altLang="zh-CN"/>
              <a:t>γ</a:t>
            </a:r>
            <a:r>
              <a:rPr lang="zh-CN" altLang="en-US"/>
              <a:t>、</a:t>
            </a:r>
            <a:r>
              <a:rPr lang="en-US" altLang="zh-CN"/>
              <a:t>β </a:t>
            </a:r>
            <a:r>
              <a:rPr lang="zh-CN" altLang="en-US"/>
              <a:t>作为还原参数，在一定程度上保留原数据的分布，并且两参数可学习，确保数据的分布能够适应网络的需求。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F494-D2DE-04C0-D10F-D0A91325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AlexNet</a:t>
            </a:r>
            <a:r>
              <a:rPr lang="zh-CN" altLang="en-US"/>
              <a:t>、</a:t>
            </a:r>
            <a:r>
              <a:rPr lang="en-US" altLang="zh-CN"/>
              <a:t>VGG</a:t>
            </a:r>
            <a:r>
              <a:rPr lang="zh-CN" altLang="en-US"/>
              <a:t>在训练时遇到的问题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636BFC-3D34-EC59-EE68-864885AEE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31" y="1872346"/>
            <a:ext cx="3816499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3CCBC3-5AC2-FAFD-6130-2BF041D518C1}"/>
              </a:ext>
            </a:extLst>
          </p:cNvPr>
          <p:cNvSpPr txBox="1"/>
          <p:nvPr/>
        </p:nvSpPr>
        <p:spPr>
          <a:xfrm>
            <a:off x="5639912" y="1872346"/>
            <a:ext cx="36642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问题：</a:t>
            </a:r>
            <a:r>
              <a:rPr lang="en-US" altLang="zh-CN"/>
              <a:t>32x32</a:t>
            </a:r>
            <a:r>
              <a:rPr lang="zh-CN" altLang="en-US"/>
              <a:t>的特征图经过</a:t>
            </a:r>
            <a:r>
              <a:rPr lang="en-US" altLang="zh-CN"/>
              <a:t>5</a:t>
            </a:r>
            <a:r>
              <a:rPr lang="zh-CN" altLang="en-US"/>
              <a:t>次池化还剩</a:t>
            </a:r>
            <a:r>
              <a:rPr lang="en-US" altLang="zh-CN"/>
              <a:t>1x1</a:t>
            </a:r>
            <a:r>
              <a:rPr lang="zh-CN" altLang="en-US"/>
              <a:t>，特征损失严重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结果：梯度消失</a:t>
            </a:r>
            <a:endParaRPr lang="en-US" altLang="zh-CN"/>
          </a:p>
          <a:p>
            <a:r>
              <a:rPr lang="zh-CN" altLang="en-US"/>
              <a:t>原因：特征传到深层的时候已经丢的差不多了，深层几乎什么都学不到，所以拿不到梯度，导致浅层也拿不到梯度，导致模型退化，不如浅层网络效果好，甚至根本学不动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其他发现的问题：</a:t>
            </a:r>
            <a:endParaRPr lang="en-US" altLang="zh-CN"/>
          </a:p>
          <a:p>
            <a:r>
              <a:rPr lang="zh-CN" altLang="en-US"/>
              <a:t>依赖于权重初始化：不好的初始化容易导致梯度消失</a:t>
            </a:r>
            <a:endParaRPr lang="en-US" altLang="zh-CN"/>
          </a:p>
          <a:p>
            <a:r>
              <a:rPr lang="zh-CN" altLang="en-US"/>
              <a:t>要求</a:t>
            </a:r>
            <a:r>
              <a:rPr lang="en-US" altLang="zh-CN"/>
              <a:t>lr</a:t>
            </a:r>
            <a:r>
              <a:rPr lang="zh-CN" altLang="en-US"/>
              <a:t>很小：？</a:t>
            </a:r>
            <a:endParaRPr lang="en-US" altLang="zh-CN"/>
          </a:p>
          <a:p>
            <a:r>
              <a:rPr lang="en-US" altLang="zh-CN"/>
              <a:t>SGD</a:t>
            </a:r>
            <a:r>
              <a:rPr lang="zh-CN" altLang="en-US"/>
              <a:t>完全学不动，</a:t>
            </a:r>
            <a:r>
              <a:rPr lang="en-US" altLang="zh-CN"/>
              <a:t>Adam</a:t>
            </a:r>
            <a:r>
              <a:rPr lang="zh-CN" altLang="en-US"/>
              <a:t>在</a:t>
            </a:r>
            <a:r>
              <a:rPr lang="en-US" altLang="zh-CN"/>
              <a:t>lr=0.0001</a:t>
            </a:r>
            <a:r>
              <a:rPr lang="zh-CN" altLang="en-US"/>
              <a:t>，</a:t>
            </a:r>
            <a:r>
              <a:rPr lang="en-US" altLang="zh-CN"/>
              <a:t>weight_decay&lt;1e-6</a:t>
            </a:r>
            <a:r>
              <a:rPr lang="zh-CN" altLang="en-US"/>
              <a:t>才能勉强跑</a:t>
            </a:r>
          </a:p>
        </p:txBody>
      </p:sp>
    </p:spTree>
    <p:extLst>
      <p:ext uri="{BB962C8B-B14F-4D97-AF65-F5344CB8AC3E}">
        <p14:creationId xmlns:p14="http://schemas.microsoft.com/office/powerpoint/2010/main" val="183576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5729B-6AF4-890E-C50E-E4619E59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第二部分：论文讲解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D68234-6C4E-9AD6-2264-7467EE335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2414"/>
            <a:ext cx="10515600" cy="3577759"/>
          </a:xfrm>
        </p:spPr>
      </p:pic>
    </p:spTree>
    <p:extLst>
      <p:ext uri="{BB962C8B-B14F-4D97-AF65-F5344CB8AC3E}">
        <p14:creationId xmlns:p14="http://schemas.microsoft.com/office/powerpoint/2010/main" val="73974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7650D-6230-24D6-A64F-979B36BA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基础部分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EA051-4E9D-0E1D-C784-990A3A91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基础：</a:t>
            </a:r>
            <a:endParaRPr lang="en-US" altLang="zh-CN"/>
          </a:p>
          <a:p>
            <a:pPr lvl="1"/>
            <a:r>
              <a:rPr lang="zh-CN" altLang="en-US"/>
              <a:t>学习了</a:t>
            </a:r>
            <a:r>
              <a:rPr lang="en-US" altLang="zh-CN"/>
              <a:t>Python</a:t>
            </a:r>
            <a:r>
              <a:rPr lang="zh-CN" altLang="en-US"/>
              <a:t>基本语法：基本变量类型、列表、元组、字典，条件语句、循环语句，面向对象编程，异常处理等</a:t>
            </a:r>
            <a:endParaRPr lang="en-US" altLang="zh-CN"/>
          </a:p>
          <a:p>
            <a:pPr lvl="1"/>
            <a:r>
              <a:rPr lang="en-US" altLang="zh-CN"/>
              <a:t>Pandas</a:t>
            </a:r>
            <a:r>
              <a:rPr lang="zh-CN" altLang="en-US"/>
              <a:t>、</a:t>
            </a:r>
            <a:r>
              <a:rPr lang="en-US" altLang="zh-CN"/>
              <a:t>Numpy</a:t>
            </a:r>
            <a:r>
              <a:rPr lang="zh-CN" altLang="en-US"/>
              <a:t>和</a:t>
            </a:r>
            <a:r>
              <a:rPr lang="en-US" altLang="zh-CN"/>
              <a:t>Matplotlib</a:t>
            </a:r>
            <a:r>
              <a:rPr lang="zh-CN" altLang="en-US"/>
              <a:t>库，主要是了解部分函数的功能，能看懂用法，并且会一些常见函数的使用。</a:t>
            </a:r>
            <a:endParaRPr lang="en-US" altLang="zh-CN"/>
          </a:p>
          <a:p>
            <a:r>
              <a:rPr lang="zh-CN" altLang="en-US"/>
              <a:t>机器学习基础</a:t>
            </a:r>
            <a:endParaRPr lang="en-US" altLang="zh-CN"/>
          </a:p>
          <a:p>
            <a:pPr lvl="1"/>
            <a:r>
              <a:rPr lang="zh-CN" altLang="en-US"/>
              <a:t>了解欠拟合、过拟合、回归、逻辑回归、数据预处理等概念。</a:t>
            </a:r>
            <a:endParaRPr lang="en-US" altLang="zh-CN"/>
          </a:p>
          <a:p>
            <a:pPr lvl="1"/>
            <a:r>
              <a:rPr lang="en-US" altLang="zh-CN"/>
              <a:t>Sklearn</a:t>
            </a:r>
            <a:r>
              <a:rPr lang="zh-CN" altLang="en-US"/>
              <a:t>：配合</a:t>
            </a:r>
            <a:r>
              <a:rPr lang="en-US" altLang="zh-CN"/>
              <a:t>《</a:t>
            </a:r>
            <a:r>
              <a:rPr lang="zh-CN" altLang="en-US"/>
              <a:t>机器学习</a:t>
            </a:r>
            <a:r>
              <a:rPr lang="en-US" altLang="zh-CN"/>
              <a:t>Python</a:t>
            </a:r>
            <a:r>
              <a:rPr lang="zh-CN" altLang="en-US"/>
              <a:t>实践</a:t>
            </a:r>
            <a:r>
              <a:rPr lang="en-US" altLang="zh-CN"/>
              <a:t>》</a:t>
            </a:r>
            <a:r>
              <a:rPr lang="zh-CN" altLang="en-US"/>
              <a:t>敲过一遍代码，能看懂代码和调参。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0463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C0264-0179-BE0A-7A5B-EC5D8AFD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引入：深度的重要性和深度带来的问题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37C5F-5C37-16EB-F78B-6A058D9E0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zh-CN" altLang="en-US"/>
              <a:t>特征：随着神经网络的深入，提取的特征也越来越复杂、抽象</a:t>
            </a:r>
            <a:endParaRPr lang="en-US" altLang="zh-CN"/>
          </a:p>
          <a:p>
            <a:pPr lvl="1"/>
            <a:r>
              <a:rPr lang="zh-CN" altLang="en-US"/>
              <a:t>低级特征是比较简单的特征，比如像素值；</a:t>
            </a:r>
          </a:p>
          <a:p>
            <a:pPr lvl="1"/>
            <a:r>
              <a:rPr lang="zh-CN" altLang="en-US"/>
              <a:t>中级特征是比较复杂的特征，比如线条、角度、纹理等；</a:t>
            </a:r>
          </a:p>
          <a:p>
            <a:pPr lvl="1"/>
            <a:r>
              <a:rPr lang="zh-CN" altLang="en-US"/>
              <a:t>高级特征是比较抽象的特征，比如物体、场景、情感等。</a:t>
            </a:r>
          </a:p>
          <a:p>
            <a:r>
              <a:rPr lang="zh-CN" altLang="en-US"/>
              <a:t>经典的</a:t>
            </a:r>
            <a:r>
              <a:rPr lang="en-US" altLang="zh-CN"/>
              <a:t>ALexNet</a:t>
            </a:r>
            <a:r>
              <a:rPr lang="zh-CN" altLang="en-US"/>
              <a:t>、</a:t>
            </a:r>
            <a:r>
              <a:rPr lang="en-US" altLang="zh-CN"/>
              <a:t>VGG</a:t>
            </a:r>
            <a:r>
              <a:rPr lang="zh-CN" altLang="en-US"/>
              <a:t>和</a:t>
            </a:r>
            <a:r>
              <a:rPr lang="en-US" altLang="zh-CN"/>
              <a:t>GoogLeNet</a:t>
            </a:r>
            <a:r>
              <a:rPr lang="zh-CN" altLang="en-US"/>
              <a:t>等网络都表明：深度是很重要的</a:t>
            </a:r>
            <a:endParaRPr lang="en-US" altLang="zh-CN"/>
          </a:p>
          <a:p>
            <a:r>
              <a:rPr lang="zh-CN" altLang="en-US"/>
              <a:t>然而，随着网络越来越深，模型性能并没有越来越强，甚至出现模型退化现象</a:t>
            </a: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8B86E6B1-5B22-08AD-2DC0-E26CAA186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02" y="1936977"/>
            <a:ext cx="7732258" cy="27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25A9-BBB9-E710-9C8C-4B51E21C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433E5-53C8-9820-70FE-C25FE0B0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残差连接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80ED06-7577-C86F-8F6C-34F14B2F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61" y="2115418"/>
            <a:ext cx="8261261" cy="34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20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B5114-24A5-B859-6B6D-DF6B4EC0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残差块</a:t>
            </a: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B912FD22-5ED3-9CE3-AA7F-DB5B2951FC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14" y="2271825"/>
            <a:ext cx="6096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99DC74-7E56-5125-D312-C6FCABF6A1C1}"/>
              </a:ext>
            </a:extLst>
          </p:cNvPr>
          <p:cNvSpPr txBox="1"/>
          <p:nvPr/>
        </p:nvSpPr>
        <p:spPr>
          <a:xfrm>
            <a:off x="163286" y="2759529"/>
            <a:ext cx="59859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引入</a:t>
            </a:r>
            <a:endParaRPr lang="en-US" altLang="zh-CN"/>
          </a:p>
          <a:p>
            <a:r>
              <a:rPr lang="en-US" altLang="zh-CN"/>
              <a:t>	H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）</a:t>
            </a:r>
            <a:r>
              <a:rPr lang="en-US" altLang="zh-CN"/>
              <a:t>=F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）</a:t>
            </a:r>
            <a:r>
              <a:rPr lang="en-US" altLang="zh-CN"/>
              <a:t>+x</a:t>
            </a:r>
          </a:p>
          <a:p>
            <a:endParaRPr lang="en-US" altLang="zh-CN"/>
          </a:p>
          <a:p>
            <a:r>
              <a:rPr lang="zh-CN" altLang="en-US"/>
              <a:t>把模型的学习任务从逼近</a:t>
            </a:r>
            <a:r>
              <a:rPr lang="en-US" altLang="zh-CN"/>
              <a:t>H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），转换到了逼近残差函数</a:t>
            </a:r>
            <a:endParaRPr lang="en-US" altLang="zh-CN"/>
          </a:p>
          <a:p>
            <a:r>
              <a:rPr lang="en-US" altLang="zh-CN"/>
              <a:t>	</a:t>
            </a:r>
          </a:p>
          <a:p>
            <a:r>
              <a:rPr lang="en-US" altLang="zh-CN"/>
              <a:t>	F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）</a:t>
            </a:r>
            <a:r>
              <a:rPr lang="en-US" altLang="zh-CN"/>
              <a:t>=H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）</a:t>
            </a:r>
            <a:r>
              <a:rPr lang="en-US" altLang="zh-CN"/>
              <a:t>- 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91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0754E-ABD5-E407-D287-A85C86AD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从两个方面理解</a:t>
            </a:r>
            <a:r>
              <a:rPr lang="en-US" altLang="zh-CN"/>
              <a:t>ResNet</a:t>
            </a:r>
            <a:r>
              <a:rPr lang="zh-CN" altLang="en-US"/>
              <a:t>的好处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091F1-193C-15FC-DACA-B550ACE0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/>
              <a:t>梯度方面</a:t>
            </a:r>
            <a:endParaRPr lang="en-US" altLang="zh-CN"/>
          </a:p>
          <a:p>
            <a:pPr lvl="1">
              <a:lnSpc>
                <a:spcPct val="110000"/>
              </a:lnSpc>
            </a:pPr>
            <a:r>
              <a:rPr lang="zh-CN" altLang="en-US"/>
              <a:t>梯度反向传播可以越过不好的层，即使深层特征丢失严重，依然能依靠浅层学到一些东西，不会被</a:t>
            </a:r>
            <a:r>
              <a:rPr lang="en-US" altLang="zh-CN"/>
              <a:t>bad</a:t>
            </a:r>
            <a:r>
              <a:rPr lang="zh-CN" altLang="en-US"/>
              <a:t>的影响整个模型的性能，避免了不好的层导致的模型退化</a:t>
            </a:r>
            <a:endParaRPr lang="en-US" altLang="zh-CN"/>
          </a:p>
          <a:p>
            <a:pPr lvl="1">
              <a:lnSpc>
                <a:spcPct val="110000"/>
              </a:lnSpc>
            </a:pPr>
            <a:r>
              <a:rPr lang="zh-CN" altLang="en-US"/>
              <a:t>解决了深层带来的梯度消失问题，使得可以训练很深的模型</a:t>
            </a:r>
            <a:endParaRPr lang="en-US" altLang="zh-CN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/>
              <a:t>类比泰勒逼近</a:t>
            </a:r>
            <a:endParaRPr lang="en-US" altLang="zh-CN"/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/>
              <a:t>已知输入</a:t>
            </a:r>
            <a:r>
              <a:rPr lang="en-US" altLang="zh-CN"/>
              <a:t>x</a:t>
            </a:r>
            <a:r>
              <a:rPr lang="zh-CN" altLang="en-US"/>
              <a:t>和输出</a:t>
            </a:r>
            <a:r>
              <a:rPr lang="en-US" altLang="zh-CN"/>
              <a:t>y</a:t>
            </a:r>
            <a:r>
              <a:rPr lang="zh-CN" altLang="en-US"/>
              <a:t>，目的：得到一个</a:t>
            </a:r>
            <a:r>
              <a:rPr lang="en-US" altLang="zh-CN"/>
              <a:t>H</a:t>
            </a:r>
            <a:r>
              <a:rPr lang="zh-CN" altLang="en-US"/>
              <a:t>可以使得</a:t>
            </a:r>
            <a:r>
              <a:rPr lang="en-US" altLang="zh-CN"/>
              <a:t>H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）</a:t>
            </a:r>
            <a:r>
              <a:rPr lang="en-US" altLang="zh-CN"/>
              <a:t>=y</a:t>
            </a:r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/>
              <a:t>残差连接通过构造</a:t>
            </a:r>
            <a:r>
              <a:rPr lang="en-US" altLang="zh-CN"/>
              <a:t>Hi</a:t>
            </a:r>
            <a:r>
              <a:rPr lang="zh-CN" altLang="en-US"/>
              <a:t>（</a:t>
            </a:r>
            <a:r>
              <a:rPr lang="en-US" altLang="zh-CN"/>
              <a:t>xi</a:t>
            </a:r>
            <a:r>
              <a:rPr lang="zh-CN" altLang="en-US"/>
              <a:t>）</a:t>
            </a:r>
            <a:r>
              <a:rPr lang="en-US" altLang="zh-CN"/>
              <a:t>=Fi</a:t>
            </a:r>
            <a:r>
              <a:rPr lang="zh-CN" altLang="en-US"/>
              <a:t>（</a:t>
            </a:r>
            <a:r>
              <a:rPr lang="en-US" altLang="zh-CN"/>
              <a:t>xi</a:t>
            </a:r>
            <a:r>
              <a:rPr lang="zh-CN" altLang="en-US"/>
              <a:t>）</a:t>
            </a:r>
            <a:r>
              <a:rPr lang="en-US" altLang="zh-CN"/>
              <a:t>+xi</a:t>
            </a:r>
            <a:r>
              <a:rPr lang="zh-CN" altLang="en-US"/>
              <a:t>，一步一步“逼近”</a:t>
            </a:r>
            <a:r>
              <a:rPr lang="en-US" altLang="zh-CN"/>
              <a:t>y</a:t>
            </a:r>
            <a:r>
              <a:rPr lang="zh-CN" altLang="en-US"/>
              <a:t>，每一次逼近都是在前面工作的基础上，保证了模型不会退化，从而每一步只需要得出</a:t>
            </a:r>
            <a:r>
              <a:rPr lang="en-US" altLang="zh-CN"/>
              <a:t>Fi</a:t>
            </a:r>
            <a:r>
              <a:rPr lang="zh-CN" altLang="en-US"/>
              <a:t>即可，简化了问题</a:t>
            </a:r>
            <a:endParaRPr lang="en-US" altLang="zh-CN"/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/>
              <a:t>举个例子：</a:t>
            </a:r>
            <a:endParaRPr lang="en-US" altLang="zh-CN"/>
          </a:p>
          <a:p>
            <a:pPr marL="1428750" lvl="2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/>
              <a:t>传统神经网络：为了寻找</a:t>
            </a:r>
            <a:r>
              <a:rPr lang="en-US" altLang="zh-CN"/>
              <a:t>H</a:t>
            </a:r>
            <a:r>
              <a:rPr lang="zh-CN" altLang="en-US"/>
              <a:t>，先找一个</a:t>
            </a:r>
            <a:r>
              <a:rPr lang="en-US" altLang="zh-CN"/>
              <a:t>f1</a:t>
            </a:r>
            <a:r>
              <a:rPr lang="zh-CN" altLang="en-US"/>
              <a:t>，得到</a:t>
            </a:r>
            <a:r>
              <a:rPr lang="en-US" altLang="zh-CN"/>
              <a:t>f1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），再找</a:t>
            </a:r>
            <a:r>
              <a:rPr lang="en-US" altLang="zh-CN"/>
              <a:t>f2</a:t>
            </a:r>
            <a:r>
              <a:rPr lang="zh-CN" altLang="en-US"/>
              <a:t>，得到</a:t>
            </a:r>
            <a:r>
              <a:rPr lang="en-US" altLang="zh-CN"/>
              <a:t>f2</a:t>
            </a:r>
            <a:r>
              <a:rPr lang="zh-CN" altLang="en-US"/>
              <a:t>（</a:t>
            </a:r>
            <a:r>
              <a:rPr lang="en-US" altLang="zh-CN"/>
              <a:t>f1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））</a:t>
            </a:r>
            <a:r>
              <a:rPr lang="en-US" altLang="zh-CN"/>
              <a:t>……fn(fn-1(fn-2(f...(f1(x)...)))</a:t>
            </a:r>
            <a:r>
              <a:rPr lang="zh-CN" altLang="en-US"/>
              <a:t>，串联结构，只要最新的</a:t>
            </a:r>
            <a:r>
              <a:rPr lang="en-US" altLang="zh-CN"/>
              <a:t>f</a:t>
            </a:r>
            <a:r>
              <a:rPr lang="zh-CN" altLang="en-US"/>
              <a:t>找的不好，可能就会毁了整个模型</a:t>
            </a:r>
            <a:endParaRPr lang="en-US" altLang="zh-CN"/>
          </a:p>
          <a:p>
            <a:pPr marL="1428750" lvl="2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/>
              <a:t>残差神经网络：并联结构，保证特征传播不会断，即使中间有不好的层，特征也能传递到深层，不好的层会因为学不到有用的特征而拿不到梯度，从而被“短路”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547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A7765-2444-A8BD-A4AF-81DF3407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模型代码实现：</a:t>
            </a:r>
            <a:r>
              <a:rPr lang="en-US" altLang="zh-CN"/>
              <a:t>Bottleneck</a:t>
            </a:r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A3A67D-7CAE-6E2D-A4D6-5A69FDACA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86" y="1641702"/>
            <a:ext cx="5837305" cy="435133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6C9517-C9B8-2EDE-559C-DC18CB37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11" y="1641702"/>
            <a:ext cx="4882243" cy="19244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31D15D-A423-E0EF-5A77-1D79551C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11" y="4017489"/>
            <a:ext cx="4882243" cy="19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71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E29CF-2BE4-2741-21CA-5ED0B10E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主体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CEC906-F39B-6620-573D-5F3F38B6F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22" y="1841954"/>
            <a:ext cx="4399956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9B0622-2C2D-B544-4BDE-37F7235A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72" y="1841954"/>
            <a:ext cx="5840186" cy="24488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8DB696-1DAC-5CB5-8DD5-422ED86D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890"/>
          <a:stretch>
            <a:fillRect/>
          </a:stretch>
        </p:blipFill>
        <p:spPr>
          <a:xfrm>
            <a:off x="5089072" y="4345175"/>
            <a:ext cx="6003471" cy="18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07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C868A-09FC-7DB0-A20F-6F597C93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</a:t>
            </a:r>
            <a:br>
              <a:rPr lang="en-US" altLang="zh-CN"/>
            </a:br>
            <a:r>
              <a:rPr lang="zh-CN" altLang="en-US"/>
              <a:t>结构</a:t>
            </a:r>
          </a:p>
        </p:txBody>
      </p:sp>
      <p:pic>
        <p:nvPicPr>
          <p:cNvPr id="4098" name="Picture 2" descr="在这里插入图片描述">
            <a:extLst>
              <a:ext uri="{FF2B5EF4-FFF2-40B4-BE49-F238E27FC236}">
                <a16:creationId xmlns:a16="http://schemas.microsoft.com/office/drawing/2014/main" id="{AD63327E-917F-1E39-395F-82E6207AC1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1"/>
          <a:stretch>
            <a:fillRect/>
          </a:stretch>
        </p:blipFill>
        <p:spPr bwMode="auto">
          <a:xfrm>
            <a:off x="2988129" y="0"/>
            <a:ext cx="5905499" cy="70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8C35DE5-AC46-9F48-941F-8F655D693CA3}"/>
                  </a:ext>
                </a:extLst>
              </p14:cNvPr>
              <p14:cNvContentPartPr/>
              <p14:nvPr/>
            </p14:nvContentPartPr>
            <p14:xfrm>
              <a:off x="5633301" y="6807512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8C35DE5-AC46-9F48-941F-8F655D693C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4301" y="67985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0258543-07CD-DD83-609D-DD44A74A0D19}"/>
                  </a:ext>
                </a:extLst>
              </p14:cNvPr>
              <p14:cNvContentPartPr/>
              <p14:nvPr/>
            </p14:nvContentPartPr>
            <p14:xfrm>
              <a:off x="5617101" y="6777272"/>
              <a:ext cx="87120" cy="424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0258543-07CD-DD83-609D-DD44A74A0D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8101" y="6768632"/>
                <a:ext cx="1047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986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34782-5406-96DA-23EF-F9319B37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训练效果：</a:t>
            </a:r>
            <a:r>
              <a:rPr lang="en-US" altLang="zh-CN"/>
              <a:t>Imagenette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FAF20A-BBCC-2E01-6347-E7E7ACEBE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53" y="1836511"/>
            <a:ext cx="538818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307CD4-7022-3DDA-0312-7F2F1D7EE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77" y="1360714"/>
            <a:ext cx="4146337" cy="471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51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88E51-1A6B-AB3F-9A03-958A8CF5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训练效果：</a:t>
            </a:r>
            <a:r>
              <a:rPr lang="en-US" altLang="zh-CN"/>
              <a:t>Imagenette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020C9C-B439-EA46-B7A1-1B402CA9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7445"/>
            <a:ext cx="10515600" cy="4327698"/>
          </a:xfrm>
        </p:spPr>
      </p:pic>
    </p:spTree>
    <p:extLst>
      <p:ext uri="{BB962C8B-B14F-4D97-AF65-F5344CB8AC3E}">
        <p14:creationId xmlns:p14="http://schemas.microsoft.com/office/powerpoint/2010/main" val="1119710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140D2-492E-C98D-9FB1-368A3B73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训练效果：</a:t>
            </a:r>
            <a:r>
              <a:rPr lang="en-US" altLang="zh-CN"/>
              <a:t>Cifar10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2836DB-8CBB-613D-8792-436C28AC3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705" y="1787525"/>
            <a:ext cx="499959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7B7F5A-5B9B-4B95-1995-4F5B08AC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3961"/>
            <a:ext cx="4442806" cy="49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5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E0EE-E412-298D-0DDF-EDA48CBD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基础部分：深度学习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0C1C1A-D3DC-C899-FAD4-0A128AE7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5772" cy="4351338"/>
          </a:xfrm>
        </p:spPr>
        <p:txBody>
          <a:bodyPr/>
          <a:lstStyle/>
          <a:p>
            <a:r>
              <a:rPr lang="zh-CN" altLang="en-US"/>
              <a:t>感知机</a:t>
            </a:r>
            <a:endParaRPr lang="en-US" altLang="zh-CN"/>
          </a:p>
          <a:p>
            <a:r>
              <a:rPr lang="zh-CN" altLang="en-US"/>
              <a:t>神经网络</a:t>
            </a:r>
            <a:endParaRPr lang="en-US" altLang="zh-CN"/>
          </a:p>
          <a:p>
            <a:r>
              <a:rPr lang="zh-CN" altLang="en-US"/>
              <a:t>全连接神经网络</a:t>
            </a:r>
            <a:r>
              <a:rPr lang="en-US" altLang="zh-CN"/>
              <a:t>MLP</a:t>
            </a:r>
          </a:p>
          <a:p>
            <a:r>
              <a:rPr lang="zh-CN" altLang="en-US"/>
              <a:t>激活函数</a:t>
            </a:r>
            <a:endParaRPr lang="en-US" altLang="zh-CN"/>
          </a:p>
          <a:p>
            <a:r>
              <a:rPr lang="zh-CN" altLang="en-US"/>
              <a:t>损失函数</a:t>
            </a:r>
            <a:endParaRPr lang="en-US" altLang="zh-CN"/>
          </a:p>
          <a:p>
            <a:r>
              <a:rPr lang="zh-CN" altLang="en-US"/>
              <a:t>梯度下降法</a:t>
            </a:r>
            <a:endParaRPr lang="en-US" altLang="zh-CN"/>
          </a:p>
          <a:p>
            <a:r>
              <a:rPr lang="zh-CN" altLang="en-US"/>
              <a:t>反向传播算法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6E506B-7805-C5C8-5322-0C60071B174D}"/>
              </a:ext>
            </a:extLst>
          </p:cNvPr>
          <p:cNvSpPr txBox="1"/>
          <p:nvPr/>
        </p:nvSpPr>
        <p:spPr>
          <a:xfrm>
            <a:off x="5622662" y="1825625"/>
            <a:ext cx="5731138" cy="357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/>
              <a:t>卷积神经网络（</a:t>
            </a:r>
            <a:r>
              <a:rPr lang="en-US" altLang="zh-CN" sz="2800"/>
              <a:t>CNN</a:t>
            </a:r>
            <a:r>
              <a:rPr lang="zh-CN" altLang="en-US" sz="2800"/>
              <a:t>）</a:t>
            </a:r>
            <a:endParaRPr lang="en-US" altLang="zh-CN" sz="280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/>
              <a:t>LeNet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/>
              <a:t>ALexNet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/>
              <a:t>VGG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/>
              <a:t>NiN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/>
              <a:t>GoogLeNet</a:t>
            </a:r>
            <a:r>
              <a:rPr lang="zh-CN" altLang="en-US" sz="2800"/>
              <a:t>（</a:t>
            </a:r>
            <a:r>
              <a:rPr lang="en-US" altLang="zh-CN" sz="2800"/>
              <a:t>Inception V1</a:t>
            </a:r>
            <a:r>
              <a:rPr lang="zh-CN" altLang="en-US" sz="2800"/>
              <a:t>）</a:t>
            </a:r>
            <a:endParaRPr lang="en-US" altLang="zh-CN" sz="280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/>
              <a:t>ResNet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665009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2ED2-9D08-8CAE-D0D2-BDC1DB71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240EE-36EE-72C9-4A34-43ECB121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训练效果：</a:t>
            </a:r>
            <a:r>
              <a:rPr lang="en-US" altLang="zh-CN"/>
              <a:t>Cifar10</a:t>
            </a:r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51561F2-0B07-81DF-9A9D-B5447C046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7445"/>
            <a:ext cx="10515600" cy="4327698"/>
          </a:xfrm>
        </p:spPr>
      </p:pic>
    </p:spTree>
    <p:extLst>
      <p:ext uri="{BB962C8B-B14F-4D97-AF65-F5344CB8AC3E}">
        <p14:creationId xmlns:p14="http://schemas.microsoft.com/office/powerpoint/2010/main" val="3537091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E29BD-FF92-44A9-8627-8EE66FCA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第三部分：其他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5F9B09-59F5-344F-F30E-F3BAB407475E}"/>
              </a:ext>
            </a:extLst>
          </p:cNvPr>
          <p:cNvSpPr txBox="1"/>
          <p:nvPr/>
        </p:nvSpPr>
        <p:spPr>
          <a:xfrm>
            <a:off x="963377" y="1366157"/>
            <a:ext cx="6711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Markdown</a:t>
            </a:r>
            <a:r>
              <a:rPr lang="zh-CN" altLang="en-US"/>
              <a:t>做笔记，进行笔记管理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Zotero</a:t>
            </a:r>
            <a:r>
              <a:rPr lang="zh-CN" altLang="en-US"/>
              <a:t>文献管理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找资源</a:t>
            </a:r>
            <a:r>
              <a:rPr lang="en-US" altLang="zh-CN"/>
              <a:t>/</a:t>
            </a:r>
            <a:r>
              <a:rPr lang="zh-CN" altLang="en-US"/>
              <a:t>解决问题能力：</a:t>
            </a:r>
            <a:r>
              <a:rPr lang="en-US" altLang="zh-CN"/>
              <a:t>Github</a:t>
            </a:r>
            <a:r>
              <a:rPr lang="zh-CN" altLang="en-US"/>
              <a:t>，</a:t>
            </a:r>
            <a:r>
              <a:rPr lang="en-US" altLang="zh-CN"/>
              <a:t>CSDN</a:t>
            </a:r>
            <a:r>
              <a:rPr lang="zh-CN" altLang="en-US"/>
              <a:t>，知乎，</a:t>
            </a:r>
            <a:r>
              <a:rPr lang="en-US" altLang="zh-CN"/>
              <a:t>b</a:t>
            </a:r>
            <a:r>
              <a:rPr lang="zh-CN" altLang="en-US"/>
              <a:t>站，</a:t>
            </a:r>
            <a:r>
              <a:rPr lang="en-US" altLang="zh-CN"/>
              <a:t>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</a:t>
            </a:r>
            <a:r>
              <a:rPr lang="en-US" altLang="zh-CN"/>
              <a:t>AI</a:t>
            </a:r>
            <a:r>
              <a:rPr lang="zh-CN" altLang="en-US"/>
              <a:t>有强烈兴趣，善于利用</a:t>
            </a:r>
            <a:r>
              <a:rPr lang="en-US" altLang="zh-CN"/>
              <a:t>AI</a:t>
            </a:r>
            <a:r>
              <a:rPr lang="zh-CN" altLang="en-US"/>
              <a:t>：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关注前沿大模型更新，并且积极体验大模型最新技术，如：</a:t>
            </a:r>
            <a:r>
              <a:rPr lang="en-US" altLang="zh-CN"/>
              <a:t>o3</a:t>
            </a:r>
            <a:r>
              <a:rPr lang="zh-CN" altLang="en-US"/>
              <a:t>，</a:t>
            </a:r>
            <a:r>
              <a:rPr lang="en-US" altLang="zh-CN"/>
              <a:t>o4-mini</a:t>
            </a:r>
            <a:r>
              <a:rPr lang="zh-CN" altLang="en-US"/>
              <a:t>，</a:t>
            </a:r>
            <a:r>
              <a:rPr lang="en-US" altLang="zh-CN"/>
              <a:t>Gemini-2.5pro</a:t>
            </a:r>
            <a:r>
              <a:rPr lang="zh-CN" altLang="en-US"/>
              <a:t>，</a:t>
            </a:r>
            <a:r>
              <a:rPr lang="en-US" altLang="zh-CN"/>
              <a:t>DeepSeek-R1-0528</a:t>
            </a:r>
            <a:r>
              <a:rPr lang="zh-CN" altLang="en-US"/>
              <a:t>，</a:t>
            </a:r>
            <a:r>
              <a:rPr lang="en-US" altLang="zh-CN"/>
              <a:t>Grok</a:t>
            </a:r>
            <a:r>
              <a:rPr lang="zh-CN" altLang="en-US"/>
              <a:t>，</a:t>
            </a:r>
            <a:r>
              <a:rPr lang="en-US" altLang="zh-CN"/>
              <a:t>Claude  Sonnet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AI</a:t>
            </a:r>
            <a:r>
              <a:rPr lang="zh-CN" altLang="en-US"/>
              <a:t>做小应用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F0789B3-0BB3-CFC0-6E2C-F536A63D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165"/>
          <a:stretch>
            <a:fillRect/>
          </a:stretch>
        </p:blipFill>
        <p:spPr>
          <a:xfrm>
            <a:off x="1107524" y="3788311"/>
            <a:ext cx="3954326" cy="27045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65F120-D930-DCA0-7757-16A04AA5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7" y="3673351"/>
            <a:ext cx="4060848" cy="27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4F116-9B97-466F-F269-B8BB7A54C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11E9C-AA1C-B6B2-6FAD-E7AC3A30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第三部分：其他内容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76F308-B91E-8FAF-6D45-86FC8A2A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99" y="2498197"/>
            <a:ext cx="3682311" cy="37401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99E8FE-57BD-01D6-AB2E-012DE3777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257" y="2498197"/>
            <a:ext cx="4893665" cy="36658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25FDFA-2AD8-38CA-E0E2-0616DECA60D8}"/>
              </a:ext>
            </a:extLst>
          </p:cNvPr>
          <p:cNvSpPr txBox="1"/>
          <p:nvPr/>
        </p:nvSpPr>
        <p:spPr>
          <a:xfrm>
            <a:off x="4425044" y="204612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mcp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5B25EB-69B8-6BBD-C88D-8A1D2D86F894}"/>
              </a:ext>
            </a:extLst>
          </p:cNvPr>
          <p:cNvSpPr txBox="1"/>
          <p:nvPr/>
        </p:nvSpPr>
        <p:spPr>
          <a:xfrm>
            <a:off x="8515160" y="2046123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DeepSeek</a:t>
            </a:r>
            <a:r>
              <a:rPr lang="zh-CN" altLang="en-US"/>
              <a:t>对话应用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AF83564-7E10-3400-877E-262D280B8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61" y="2929295"/>
            <a:ext cx="1696770" cy="24061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EA48C7-8359-AEEE-62CF-19D4627023CA}"/>
              </a:ext>
            </a:extLst>
          </p:cNvPr>
          <p:cNvSpPr txBox="1"/>
          <p:nvPr/>
        </p:nvSpPr>
        <p:spPr>
          <a:xfrm>
            <a:off x="800099" y="241545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Copilot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84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:a16="http://schemas.microsoft.com/office/drawing/2014/main" id="{AC909430-FC3A-3C74-83A3-A066FAC7D1F6}"/>
              </a:ext>
            </a:extLst>
          </p:cNvPr>
          <p:cNvSpPr/>
          <p:nvPr/>
        </p:nvSpPr>
        <p:spPr>
          <a:xfrm>
            <a:off x="7045124" y="3291003"/>
            <a:ext cx="1714500" cy="1529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/>
              <a:t>a</a:t>
            </a:r>
            <a:endParaRPr lang="zh-CN" altLang="en-US" sz="32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7BC38E-B2A7-3B27-99C6-901FA5ED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从感知机到神经网络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AE3CC5-F51C-84F2-0CAE-D9F75AFB8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36" y="1883720"/>
            <a:ext cx="6925642" cy="434400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6F4E58-218C-A4CD-CA3B-D5C5D3108B0C}"/>
              </a:ext>
            </a:extLst>
          </p:cNvPr>
          <p:cNvSpPr txBox="1"/>
          <p:nvPr/>
        </p:nvSpPr>
        <p:spPr>
          <a:xfrm>
            <a:off x="4237461" y="2780986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激活函数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36985B43-EB40-781A-FA36-6C25DBF900D6}"/>
                  </a:ext>
                </a:extLst>
              </p14:cNvPr>
              <p14:cNvContentPartPr/>
              <p14:nvPr/>
            </p14:nvContentPartPr>
            <p14:xfrm>
              <a:off x="4898211" y="2204083"/>
              <a:ext cx="360" cy="3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36985B43-EB40-781A-FA36-6C25DBF90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2091" y="2197963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DE538A1B-5D4F-278D-11A4-94C8165D4BF5}"/>
              </a:ext>
            </a:extLst>
          </p:cNvPr>
          <p:cNvSpPr txBox="1"/>
          <p:nvPr/>
        </p:nvSpPr>
        <p:spPr>
          <a:xfrm>
            <a:off x="7501982" y="3534382"/>
            <a:ext cx="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激活值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2B32995B-3680-0884-36AF-84ABF93E5780}"/>
                  </a:ext>
                </a:extLst>
              </p14:cNvPr>
              <p14:cNvContentPartPr/>
              <p14:nvPr/>
            </p14:nvContentPartPr>
            <p14:xfrm>
              <a:off x="5222571" y="4129723"/>
              <a:ext cx="62640" cy="399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2B32995B-3680-0884-36AF-84ABF93E57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9931" y="4066723"/>
                <a:ext cx="188280" cy="1656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F6612378-67DC-8FBB-F101-A507133501E7}"/>
              </a:ext>
            </a:extLst>
          </p:cNvPr>
          <p:cNvSpPr txBox="1"/>
          <p:nvPr/>
        </p:nvSpPr>
        <p:spPr>
          <a:xfrm>
            <a:off x="3127024" y="2574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权重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A8B9B71-363F-44E4-273F-593A413970A6}"/>
              </a:ext>
            </a:extLst>
          </p:cNvPr>
          <p:cNvSpPr txBox="1"/>
          <p:nvPr/>
        </p:nvSpPr>
        <p:spPr>
          <a:xfrm>
            <a:off x="4550954" y="34378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偏置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05866C2D-0C54-1026-3AAE-C597C2D339D7}"/>
                  </a:ext>
                </a:extLst>
              </p14:cNvPr>
              <p14:cNvContentPartPr/>
              <p14:nvPr/>
            </p14:nvContentPartPr>
            <p14:xfrm>
              <a:off x="4832691" y="3966643"/>
              <a:ext cx="132120" cy="30744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05866C2D-0C54-1026-3AAE-C597C2D339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9691" y="3904003"/>
                <a:ext cx="257760" cy="43308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B41160D8-9262-3938-4B0C-9B2680EEF39F}"/>
              </a:ext>
            </a:extLst>
          </p:cNvPr>
          <p:cNvSpPr txBox="1"/>
          <p:nvPr/>
        </p:nvSpPr>
        <p:spPr>
          <a:xfrm>
            <a:off x="4695789" y="371904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b</a:t>
            </a:r>
            <a:endParaRPr lang="zh-CN" altLang="en-US" sz="320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A5F7A62-4A17-D8ED-3C62-FA341BA402FF}"/>
              </a:ext>
            </a:extLst>
          </p:cNvPr>
          <p:cNvCxnSpPr>
            <a:cxnSpLocks/>
          </p:cNvCxnSpPr>
          <p:nvPr/>
        </p:nvCxnSpPr>
        <p:spPr>
          <a:xfrm>
            <a:off x="5562600" y="3966643"/>
            <a:ext cx="143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15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D7E90D-E437-A94A-E4D7-8A016234B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0294" y="385763"/>
            <a:ext cx="8473440" cy="57912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3AC2945-5CD6-B549-A169-0804C5874373}"/>
                  </a:ext>
                </a:extLst>
              </p14:cNvPr>
              <p14:cNvContentPartPr/>
              <p14:nvPr/>
            </p14:nvContentPartPr>
            <p14:xfrm>
              <a:off x="4365051" y="1962883"/>
              <a:ext cx="286560" cy="2660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3AC2945-5CD6-B549-A169-0804C58743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8931" y="1956763"/>
                <a:ext cx="2988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D44CB68-13C3-CE93-17F7-28C3E217C7E2}"/>
                  </a:ext>
                </a:extLst>
              </p14:cNvPr>
              <p14:cNvContentPartPr/>
              <p14:nvPr/>
            </p14:nvContentPartPr>
            <p14:xfrm>
              <a:off x="4686171" y="2100763"/>
              <a:ext cx="360" cy="954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D44CB68-13C3-CE93-17F7-28C3E217C7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0051" y="2094643"/>
                <a:ext cx="12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BEC6BBC-1963-0291-8E3C-70257CF50291}"/>
                  </a:ext>
                </a:extLst>
              </p14:cNvPr>
              <p14:cNvContentPartPr/>
              <p14:nvPr/>
            </p14:nvContentPartPr>
            <p14:xfrm>
              <a:off x="4784091" y="2084203"/>
              <a:ext cx="33120" cy="1303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BEC6BBC-1963-0291-8E3C-70257CF502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7971" y="2078083"/>
                <a:ext cx="453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B200B1C-1ED8-F0ED-9A2E-145D2E4D2E15}"/>
                  </a:ext>
                </a:extLst>
              </p:cNvPr>
              <p:cNvSpPr txBox="1"/>
              <p:nvPr/>
            </p:nvSpPr>
            <p:spPr>
              <a:xfrm>
                <a:off x="109774" y="424631"/>
                <a:ext cx="4718957" cy="74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/>
                  <a:t>---&gt;</a:t>
                </a:r>
                <a:r>
                  <a:rPr lang="zh-CN" altLang="en-US"/>
                  <a:t>第 </a:t>
                </a:r>
                <a:r>
                  <a:rPr lang="en-US" altLang="zh-CN"/>
                  <a:t>L </a:t>
                </a:r>
                <a:r>
                  <a:rPr lang="zh-CN" altLang="en-US"/>
                  <a:t>层的第 </a:t>
                </a:r>
                <a:r>
                  <a:rPr lang="en-US" altLang="zh-CN"/>
                  <a:t>j </a:t>
                </a:r>
                <a:r>
                  <a:rPr lang="zh-CN" altLang="en-US"/>
                  <a:t>个神经元与第 </a:t>
                </a:r>
                <a:r>
                  <a:rPr lang="en-US" altLang="zh-CN"/>
                  <a:t>L-1 </a:t>
                </a:r>
                <a:r>
                  <a:rPr lang="zh-CN" altLang="en-US"/>
                  <a:t>层神经元的权重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B200B1C-1ED8-F0ED-9A2E-145D2E4D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4" y="424631"/>
                <a:ext cx="4718957" cy="749692"/>
              </a:xfrm>
              <a:prstGeom prst="rect">
                <a:avLst/>
              </a:prstGeom>
              <a:blipFill>
                <a:blip r:embed="rId10"/>
                <a:stretch>
                  <a:fillRect l="-1034" r="-1163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DE22FEAA-E1A7-5BF8-00EA-EAF84E1BB534}"/>
              </a:ext>
            </a:extLst>
          </p:cNvPr>
          <p:cNvSpPr txBox="1"/>
          <p:nvPr/>
        </p:nvSpPr>
        <p:spPr>
          <a:xfrm>
            <a:off x="2552700" y="5823857"/>
            <a:ext cx="139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/>
              <a:t>第</a:t>
            </a:r>
            <a:r>
              <a:rPr lang="en-US" altLang="zh-CN" b="1"/>
              <a:t>0</a:t>
            </a:r>
            <a:r>
              <a:rPr lang="zh-CN" altLang="en-US" b="1"/>
              <a:t>层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C44E569-079D-06BA-A8C4-904C67F6295C}"/>
              </a:ext>
            </a:extLst>
          </p:cNvPr>
          <p:cNvGrpSpPr/>
          <p:nvPr/>
        </p:nvGrpSpPr>
        <p:grpSpPr>
          <a:xfrm>
            <a:off x="4663131" y="1687123"/>
            <a:ext cx="317880" cy="261720"/>
            <a:chOff x="4663131" y="1687123"/>
            <a:chExt cx="3178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1C1BEE1-789C-D5DD-D465-F4E81248FFB5}"/>
                    </a:ext>
                  </a:extLst>
                </p14:cNvPr>
                <p14:cNvContentPartPr/>
                <p14:nvPr/>
              </p14:nvContentPartPr>
              <p14:xfrm>
                <a:off x="4663131" y="1687123"/>
                <a:ext cx="72360" cy="248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1C1BEE1-789C-D5DD-D465-F4E81248FF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57011" y="1681003"/>
                  <a:ext cx="84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C5255B3-5C60-56F3-3988-14949BC13850}"/>
                    </a:ext>
                  </a:extLst>
                </p14:cNvPr>
                <p14:cNvContentPartPr/>
                <p14:nvPr/>
              </p14:nvContentPartPr>
              <p14:xfrm>
                <a:off x="4816851" y="1746883"/>
                <a:ext cx="11880" cy="135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C5255B3-5C60-56F3-3988-14949BC1385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0731" y="1740763"/>
                  <a:ext cx="24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B2939FB-75CA-5C3A-2819-3645C1367DA9}"/>
                    </a:ext>
                  </a:extLst>
                </p14:cNvPr>
                <p14:cNvContentPartPr/>
                <p14:nvPr/>
              </p14:nvContentPartPr>
              <p14:xfrm>
                <a:off x="4906131" y="1719523"/>
                <a:ext cx="74880" cy="229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B2939FB-75CA-5C3A-2819-3645C1367D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00011" y="1713403"/>
                  <a:ext cx="8712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7D7C320-E977-7B85-E46C-C391AF92ADCA}"/>
              </a:ext>
            </a:extLst>
          </p:cNvPr>
          <p:cNvGrpSpPr/>
          <p:nvPr/>
        </p:nvGrpSpPr>
        <p:grpSpPr>
          <a:xfrm>
            <a:off x="4920171" y="2443483"/>
            <a:ext cx="636840" cy="485640"/>
            <a:chOff x="4920171" y="2443483"/>
            <a:chExt cx="63684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178560-E614-9C74-D267-813E3721DF33}"/>
                    </a:ext>
                  </a:extLst>
                </p14:cNvPr>
                <p14:cNvContentPartPr/>
                <p14:nvPr/>
              </p14:nvContentPartPr>
              <p14:xfrm>
                <a:off x="4920171" y="2572363"/>
                <a:ext cx="266040" cy="334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178560-E614-9C74-D267-813E3721DF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14051" y="2566243"/>
                  <a:ext cx="278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5146C8B-4A5B-3D05-5164-B753BF3E2DB6}"/>
                    </a:ext>
                  </a:extLst>
                </p14:cNvPr>
                <p14:cNvContentPartPr/>
                <p14:nvPr/>
              </p14:nvContentPartPr>
              <p14:xfrm>
                <a:off x="5230491" y="2764603"/>
                <a:ext cx="27720" cy="158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5146C8B-4A5B-3D05-5164-B753BF3E2D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24371" y="2758483"/>
                  <a:ext cx="39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5D7B971-1ADE-5707-2BD6-EE397B33D18C}"/>
                    </a:ext>
                  </a:extLst>
                </p14:cNvPr>
                <p14:cNvContentPartPr/>
                <p14:nvPr/>
              </p14:nvContentPartPr>
              <p14:xfrm>
                <a:off x="5323011" y="2802403"/>
                <a:ext cx="234000" cy="1267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5D7B971-1ADE-5707-2BD6-EE397B33D1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16891" y="2796283"/>
                  <a:ext cx="246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0A719E6-A241-48D6-505C-B34DBA98F97F}"/>
                    </a:ext>
                  </a:extLst>
                </p14:cNvPr>
                <p14:cNvContentPartPr/>
                <p14:nvPr/>
              </p14:nvContentPartPr>
              <p14:xfrm>
                <a:off x="5218611" y="2443483"/>
                <a:ext cx="28440" cy="1749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0A719E6-A241-48D6-505C-B34DBA98F9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12491" y="2437363"/>
                  <a:ext cx="40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9D4A06A-6193-A53F-608A-1C1BEEA4E798}"/>
                    </a:ext>
                  </a:extLst>
                </p14:cNvPr>
                <p14:cNvContentPartPr/>
                <p14:nvPr/>
              </p14:nvContentPartPr>
              <p14:xfrm>
                <a:off x="5311851" y="2459683"/>
                <a:ext cx="12600" cy="140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9D4A06A-6193-A53F-608A-1C1BEEA4E7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5731" y="2453563"/>
                  <a:ext cx="24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1EB3710-00E0-1B4C-CA44-8C61A02B889A}"/>
                    </a:ext>
                  </a:extLst>
                </p14:cNvPr>
                <p14:cNvContentPartPr/>
                <p14:nvPr/>
              </p14:nvContentPartPr>
              <p14:xfrm>
                <a:off x="5393571" y="2459323"/>
                <a:ext cx="78120" cy="240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1EB3710-00E0-1B4C-CA44-8C61A02B88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87451" y="2453203"/>
                  <a:ext cx="9036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F82AB92-9CB1-A7D5-51CB-015ED15C5CFC}"/>
              </a:ext>
            </a:extLst>
          </p:cNvPr>
          <p:cNvGrpSpPr/>
          <p:nvPr/>
        </p:nvGrpSpPr>
        <p:grpSpPr>
          <a:xfrm>
            <a:off x="5927091" y="1360243"/>
            <a:ext cx="479880" cy="572760"/>
            <a:chOff x="5927091" y="1360243"/>
            <a:chExt cx="47988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0245242-2356-D70D-B304-C0B84EFC68B6}"/>
                    </a:ext>
                  </a:extLst>
                </p14:cNvPr>
                <p14:cNvContentPartPr/>
                <p14:nvPr/>
              </p14:nvContentPartPr>
              <p14:xfrm>
                <a:off x="5927091" y="1436563"/>
                <a:ext cx="18720" cy="475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0245242-2356-D70D-B304-C0B84EFC68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0971" y="1430443"/>
                  <a:ext cx="309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35BE55A-8C17-B922-5A41-B7671224B6DE}"/>
                    </a:ext>
                  </a:extLst>
                </p14:cNvPr>
                <p14:cNvContentPartPr/>
                <p14:nvPr/>
              </p14:nvContentPartPr>
              <p14:xfrm>
                <a:off x="5982531" y="1692163"/>
                <a:ext cx="125640" cy="202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35BE55A-8C17-B922-5A41-B7671224B6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76411" y="1686043"/>
                  <a:ext cx="137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B6DAB0C-395C-B839-0710-C3CA59CB9513}"/>
                    </a:ext>
                  </a:extLst>
                </p14:cNvPr>
                <p14:cNvContentPartPr/>
                <p14:nvPr/>
              </p14:nvContentPartPr>
              <p14:xfrm>
                <a:off x="6237411" y="1785043"/>
                <a:ext cx="11520" cy="147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B6DAB0C-395C-B839-0710-C3CA59CB951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31291" y="1778923"/>
                  <a:ext cx="23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6CF0CA9-9D7C-CCD7-CCBE-4AE470F33510}"/>
                    </a:ext>
                  </a:extLst>
                </p14:cNvPr>
                <p14:cNvContentPartPr/>
                <p14:nvPr/>
              </p14:nvContentPartPr>
              <p14:xfrm>
                <a:off x="6160731" y="1360243"/>
                <a:ext cx="60480" cy="224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6CF0CA9-9D7C-CCD7-CCBE-4AE470F335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54611" y="1354123"/>
                  <a:ext cx="72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30B0AF8-7288-1D93-3EDC-EADE228FFA15}"/>
                    </a:ext>
                  </a:extLst>
                </p14:cNvPr>
                <p14:cNvContentPartPr/>
                <p14:nvPr/>
              </p14:nvContentPartPr>
              <p14:xfrm>
                <a:off x="6269811" y="1414963"/>
                <a:ext cx="6120" cy="75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30B0AF8-7288-1D93-3EDC-EADE228FFA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63691" y="1408843"/>
                  <a:ext cx="18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0689B54-5009-B479-0D5B-8AFEBE083F99}"/>
                    </a:ext>
                  </a:extLst>
                </p14:cNvPr>
                <p14:cNvContentPartPr/>
                <p14:nvPr/>
              </p14:nvContentPartPr>
              <p14:xfrm>
                <a:off x="6318771" y="1376803"/>
                <a:ext cx="88200" cy="2397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0689B54-5009-B479-0D5B-8AFEBE083F9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2651" y="1370683"/>
                  <a:ext cx="1004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A29798B5-D773-C4FC-3695-0D35F1FF926D}"/>
              </a:ext>
            </a:extLst>
          </p:cNvPr>
          <p:cNvGrpSpPr/>
          <p:nvPr/>
        </p:nvGrpSpPr>
        <p:grpSpPr>
          <a:xfrm>
            <a:off x="6682731" y="1213363"/>
            <a:ext cx="590400" cy="658800"/>
            <a:chOff x="6682731" y="1213363"/>
            <a:chExt cx="59040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994F2F3A-F39B-CF64-28A7-E87B2A210114}"/>
                    </a:ext>
                  </a:extLst>
                </p14:cNvPr>
                <p14:cNvContentPartPr/>
                <p14:nvPr/>
              </p14:nvContentPartPr>
              <p14:xfrm>
                <a:off x="6682731" y="1447723"/>
                <a:ext cx="224280" cy="38736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994F2F3A-F39B-CF64-28A7-E87B2A21011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76611" y="1441603"/>
                  <a:ext cx="236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BD9B19B6-8234-35CC-B420-A41F64C361C9}"/>
                    </a:ext>
                  </a:extLst>
                </p14:cNvPr>
                <p14:cNvContentPartPr/>
                <p14:nvPr/>
              </p14:nvContentPartPr>
              <p14:xfrm>
                <a:off x="6965691" y="1267723"/>
                <a:ext cx="61560" cy="17496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BD9B19B6-8234-35CC-B420-A41F64C361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59571" y="1261603"/>
                  <a:ext cx="73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0373A19B-DB19-E1C3-2A28-485F0B57DC29}"/>
                    </a:ext>
                  </a:extLst>
                </p14:cNvPr>
                <p14:cNvContentPartPr/>
                <p14:nvPr/>
              </p14:nvContentPartPr>
              <p14:xfrm>
                <a:off x="7119771" y="1273483"/>
                <a:ext cx="16920" cy="147240"/>
              </p14:xfrm>
            </p:contentPart>
          </mc:Choice>
          <mc:Fallback xmlns=""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0373A19B-DB19-E1C3-2A28-485F0B57DC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13651" y="1267363"/>
                  <a:ext cx="29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233E717D-2184-725A-A40B-2A55D9B82009}"/>
                    </a:ext>
                  </a:extLst>
                </p14:cNvPr>
                <p14:cNvContentPartPr/>
                <p14:nvPr/>
              </p14:nvContentPartPr>
              <p14:xfrm>
                <a:off x="7172331" y="1213363"/>
                <a:ext cx="100800" cy="25956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233E717D-2184-725A-A40B-2A55D9B820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6211" y="1207243"/>
                  <a:ext cx="113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A2262D25-0B7C-DB3C-3806-EB4DFA3CD5B3}"/>
                    </a:ext>
                  </a:extLst>
                </p14:cNvPr>
                <p14:cNvContentPartPr/>
                <p14:nvPr/>
              </p14:nvContentPartPr>
              <p14:xfrm>
                <a:off x="7015731" y="1719523"/>
                <a:ext cx="16920" cy="15264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A2262D25-0B7C-DB3C-3806-EB4DFA3CD5B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09611" y="1713403"/>
                  <a:ext cx="29160" cy="16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44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82B85ED-5828-61B2-801A-0A0A71B7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45" y="1893690"/>
            <a:ext cx="5849166" cy="19052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07D9CBC-AB19-1A96-2D4B-8F1F625B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激活函数（非线性）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C20D9-A92A-43DC-1EBF-1B608C3F0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Sigmoid</a:t>
            </a:r>
            <a:r>
              <a:rPr lang="zh-CN" altLang="en-US"/>
              <a:t>函数（之前常用）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ReLu</a:t>
            </a:r>
            <a:r>
              <a:rPr lang="zh-CN" altLang="en-US"/>
              <a:t>函数（现在常用）</a:t>
            </a:r>
            <a:endParaRPr lang="en-US" altLang="zh-CN"/>
          </a:p>
          <a:p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C44B4E7-1F29-A021-22DE-2D49D256E827}"/>
                  </a:ext>
                </a:extLst>
              </p14:cNvPr>
              <p14:cNvContentPartPr/>
              <p14:nvPr/>
            </p14:nvContentPartPr>
            <p14:xfrm>
              <a:off x="2187771" y="1311283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C44B4E7-1F29-A021-22DE-2D49D256E8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1651" y="130516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7984357-979E-8578-B22F-6E4CB898687F}"/>
                  </a:ext>
                </a:extLst>
              </p14:cNvPr>
              <p14:cNvContentPartPr/>
              <p14:nvPr/>
            </p14:nvContentPartPr>
            <p14:xfrm>
              <a:off x="1556331" y="1159003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7984357-979E-8578-B22F-6E4CB89868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0211" y="115288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DF014F3-3E1C-5F7D-4EB9-D51191F90A04}"/>
                  </a:ext>
                </a:extLst>
              </p14:cNvPr>
              <p14:cNvContentPartPr/>
              <p14:nvPr/>
            </p14:nvContentPartPr>
            <p14:xfrm>
              <a:off x="2193171" y="1148203"/>
              <a:ext cx="612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DF014F3-3E1C-5F7D-4EB9-D51191F90A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7051" y="1142083"/>
                <a:ext cx="1836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1D1E5E2-E767-0727-0D55-CF1116F6D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9628" y="4358977"/>
            <a:ext cx="6382641" cy="213389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F44FE38-C3F9-F5E4-BE08-2F54BB1BE7A4}"/>
              </a:ext>
            </a:extLst>
          </p:cNvPr>
          <p:cNvGrpSpPr/>
          <p:nvPr/>
        </p:nvGrpSpPr>
        <p:grpSpPr>
          <a:xfrm>
            <a:off x="8147571" y="2753803"/>
            <a:ext cx="567720" cy="147240"/>
            <a:chOff x="8147571" y="2753803"/>
            <a:chExt cx="56772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688A705-7ADB-57DF-60F2-4CAA3E68D1ED}"/>
                    </a:ext>
                  </a:extLst>
                </p14:cNvPr>
                <p14:cNvContentPartPr/>
                <p14:nvPr/>
              </p14:nvContentPartPr>
              <p14:xfrm>
                <a:off x="8147571" y="2788003"/>
                <a:ext cx="500760" cy="81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688A705-7ADB-57DF-60F2-4CAA3E68D1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41451" y="2781883"/>
                  <a:ext cx="513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690703E-5A38-26FB-A556-193EAE67C56A}"/>
                    </a:ext>
                  </a:extLst>
                </p14:cNvPr>
                <p14:cNvContentPartPr/>
                <p14:nvPr/>
              </p14:nvContentPartPr>
              <p14:xfrm>
                <a:off x="8604771" y="2753803"/>
                <a:ext cx="110520" cy="147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690703E-5A38-26FB-A556-193EAE67C5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98651" y="2747683"/>
                  <a:ext cx="1227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C76D21B-495F-B728-6F8B-53C1982E7E43}"/>
              </a:ext>
            </a:extLst>
          </p:cNvPr>
          <p:cNvGrpSpPr/>
          <p:nvPr/>
        </p:nvGrpSpPr>
        <p:grpSpPr>
          <a:xfrm>
            <a:off x="9197331" y="2536003"/>
            <a:ext cx="1142640" cy="702360"/>
            <a:chOff x="9197331" y="2536003"/>
            <a:chExt cx="114264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ECB0EBF-C0F4-C81D-C288-A01B4CDB63A9}"/>
                    </a:ext>
                  </a:extLst>
                </p14:cNvPr>
                <p14:cNvContentPartPr/>
                <p14:nvPr/>
              </p14:nvContentPartPr>
              <p14:xfrm>
                <a:off x="9197331" y="2536003"/>
                <a:ext cx="296640" cy="551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ECB0EBF-C0F4-C81D-C288-A01B4CDB63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91211" y="2529883"/>
                  <a:ext cx="30888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C6A5EF4-2734-5E27-F881-EEDFA3C92159}"/>
                    </a:ext>
                  </a:extLst>
                </p14:cNvPr>
                <p14:cNvContentPartPr/>
                <p14:nvPr/>
              </p14:nvContentPartPr>
              <p14:xfrm>
                <a:off x="9562731" y="2715643"/>
                <a:ext cx="141480" cy="184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C6A5EF4-2734-5E27-F881-EEDFA3C9215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56611" y="2709523"/>
                  <a:ext cx="153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722F1AE-3B1D-2432-ACDB-07C217B16A8C}"/>
                    </a:ext>
                  </a:extLst>
                </p14:cNvPr>
                <p14:cNvContentPartPr/>
                <p14:nvPr/>
              </p14:nvContentPartPr>
              <p14:xfrm>
                <a:off x="9568131" y="2693683"/>
                <a:ext cx="159480" cy="59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722F1AE-3B1D-2432-ACDB-07C217B16A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62011" y="2687563"/>
                  <a:ext cx="171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2906AD7-90AE-14AC-C946-4A5A6F28505F}"/>
                    </a:ext>
                  </a:extLst>
                </p14:cNvPr>
                <p14:cNvContentPartPr/>
                <p14:nvPr/>
              </p14:nvContentPartPr>
              <p14:xfrm>
                <a:off x="9841371" y="2846323"/>
                <a:ext cx="34920" cy="119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2906AD7-90AE-14AC-C946-4A5A6F2850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35251" y="2840203"/>
                  <a:ext cx="47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FF0C8A9-DE2E-1541-0B05-4CC49651D6D4}"/>
                    </a:ext>
                  </a:extLst>
                </p14:cNvPr>
                <p14:cNvContentPartPr/>
                <p14:nvPr/>
              </p14:nvContentPartPr>
              <p14:xfrm>
                <a:off x="10085451" y="2682883"/>
                <a:ext cx="17280" cy="334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FF0C8A9-DE2E-1541-0B05-4CC49651D6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79331" y="2676763"/>
                  <a:ext cx="295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C84A03E-B1F7-0507-C116-1C5A15825DB1}"/>
                    </a:ext>
                  </a:extLst>
                </p14:cNvPr>
                <p14:cNvContentPartPr/>
                <p14:nvPr/>
              </p14:nvContentPartPr>
              <p14:xfrm>
                <a:off x="10253931" y="2612323"/>
                <a:ext cx="86040" cy="626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C84A03E-B1F7-0507-C116-1C5A15825D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47811" y="2606203"/>
                  <a:ext cx="98280" cy="638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A6AF9E3B-05B6-784F-4229-B514F6CC42B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11149" y="517131"/>
            <a:ext cx="4366466" cy="313508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AAA009C-F274-2829-4D36-447F066E2CD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76289" y="3619638"/>
            <a:ext cx="4177511" cy="313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4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7287A-511D-3F9A-246F-A7B683C4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：适合多分类问题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C81AFE-9248-F0D8-411A-D0F7540AC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851" y="2662130"/>
            <a:ext cx="3467584" cy="153373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A40375-5CFF-B391-5356-00A31D2AD0A5}"/>
              </a:ext>
            </a:extLst>
          </p:cNvPr>
          <p:cNvSpPr txBox="1"/>
          <p:nvPr/>
        </p:nvSpPr>
        <p:spPr>
          <a:xfrm>
            <a:off x="6003472" y="3624943"/>
            <a:ext cx="538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特点：输出加起来等于</a:t>
            </a:r>
            <a:r>
              <a:rPr lang="en-US" altLang="zh-CN"/>
              <a:t>1</a:t>
            </a:r>
            <a:r>
              <a:rPr lang="zh-CN" altLang="en-US"/>
              <a:t>，可以将输出看成概率分布</a:t>
            </a:r>
          </a:p>
        </p:txBody>
      </p:sp>
    </p:spTree>
    <p:extLst>
      <p:ext uri="{BB962C8B-B14F-4D97-AF65-F5344CB8AC3E}">
        <p14:creationId xmlns:p14="http://schemas.microsoft.com/office/powerpoint/2010/main" val="105488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1889</Words>
  <Application>Microsoft Office PowerPoint</Application>
  <PresentationFormat>宽屏</PresentationFormat>
  <Paragraphs>229</Paragraphs>
  <Slides>52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Microsoft YaHei UI</vt:lpstr>
      <vt:lpstr>system-ui</vt:lpstr>
      <vt:lpstr>等线</vt:lpstr>
      <vt:lpstr>等线 Light</vt:lpstr>
      <vt:lpstr>Arial</vt:lpstr>
      <vt:lpstr>Cambria Math</vt:lpstr>
      <vt:lpstr>Consolas</vt:lpstr>
      <vt:lpstr>Wingdings</vt:lpstr>
      <vt:lpstr>Office 主题​​</vt:lpstr>
      <vt:lpstr>PowerPoint 演示文稿</vt:lpstr>
      <vt:lpstr>个人介绍</vt:lpstr>
      <vt:lpstr>目录</vt:lpstr>
      <vt:lpstr>基础部分</vt:lpstr>
      <vt:lpstr>基础部分：深度学习</vt:lpstr>
      <vt:lpstr>从感知机到神经网络</vt:lpstr>
      <vt:lpstr>PowerPoint 演示文稿</vt:lpstr>
      <vt:lpstr>激活函数（非线性）</vt:lpstr>
      <vt:lpstr>Softmax：适合多分类问题</vt:lpstr>
      <vt:lpstr>代价函数</vt:lpstr>
      <vt:lpstr>梯度下降</vt:lpstr>
      <vt:lpstr>PowerPoint 演示文稿</vt:lpstr>
      <vt:lpstr>以求∂C/(∂w_ⅈj^l )为例,设激活函数为σ</vt:lpstr>
      <vt:lpstr>反向传播</vt:lpstr>
      <vt:lpstr>卷积神经网络</vt:lpstr>
      <vt:lpstr>卷积层</vt:lpstr>
      <vt:lpstr>池化层</vt:lpstr>
      <vt:lpstr>LeNet</vt:lpstr>
      <vt:lpstr>数据集、数据预处理和训练模块</vt:lpstr>
      <vt:lpstr>训练信息</vt:lpstr>
      <vt:lpstr>LeNet   88.94% (Epoch 49) 10min/50epochs</vt:lpstr>
      <vt:lpstr>LeNet  91.96% (Epoch 42) 13min/50epochs</vt:lpstr>
      <vt:lpstr>AlexNet</vt:lpstr>
      <vt:lpstr>正则化</vt:lpstr>
      <vt:lpstr>数据预处理</vt:lpstr>
      <vt:lpstr>AlexNet  88.18% (Epoch 50) 15min/50epochs</vt:lpstr>
      <vt:lpstr>数据预处理</vt:lpstr>
      <vt:lpstr>AlexNet  86.85% (Epoch 30) 35min/30epochs</vt:lpstr>
      <vt:lpstr>AlexNet  86.92% (Epoch 29) 35min/30epochs</vt:lpstr>
      <vt:lpstr>VGG</vt:lpstr>
      <vt:lpstr>VGGNet  89.42% (Epoch 28) 86min/30epochs</vt:lpstr>
      <vt:lpstr>NiN</vt:lpstr>
      <vt:lpstr>NiN  85.68% (Epoch 30) 35min/30epochs</vt:lpstr>
      <vt:lpstr>GoogLeNet（Inception V1）</vt:lpstr>
      <vt:lpstr>Inception block</vt:lpstr>
      <vt:lpstr>深度可分离卷积</vt:lpstr>
      <vt:lpstr>批量归一化</vt:lpstr>
      <vt:lpstr>AlexNet、VGG在训练时遇到的问题</vt:lpstr>
      <vt:lpstr>第二部分：论文讲解</vt:lpstr>
      <vt:lpstr>引入：深度的重要性和深度带来的问题</vt:lpstr>
      <vt:lpstr>残差连接</vt:lpstr>
      <vt:lpstr>残差块</vt:lpstr>
      <vt:lpstr>从两个方面理解ResNet的好处</vt:lpstr>
      <vt:lpstr>模型代码实现：Bottleneck</vt:lpstr>
      <vt:lpstr>ResNet主体</vt:lpstr>
      <vt:lpstr>模型 结构</vt:lpstr>
      <vt:lpstr>训练效果：Imagenette</vt:lpstr>
      <vt:lpstr>训练效果：Imagenette</vt:lpstr>
      <vt:lpstr>训练效果：Cifar10</vt:lpstr>
      <vt:lpstr>训练效果：Cifar10</vt:lpstr>
      <vt:lpstr>第三部分：其他</vt:lpstr>
      <vt:lpstr>第三部分：其他内容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家豪 范</dc:creator>
  <cp:lastModifiedBy>家豪 范</cp:lastModifiedBy>
  <cp:revision>2</cp:revision>
  <dcterms:created xsi:type="dcterms:W3CDTF">2025-06-05T10:46:18Z</dcterms:created>
  <dcterms:modified xsi:type="dcterms:W3CDTF">2025-06-07T10:57:36Z</dcterms:modified>
</cp:coreProperties>
</file>